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slideLayout21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10.png" ContentType="image/png"/>
  <Override PartName="/ppt/media/image21.png" ContentType="image/png"/>
  <Override PartName="/ppt/media/image19.png" ContentType="image/png"/>
  <Override PartName="/ppt/media/image6.png" ContentType="image/png"/>
  <Override PartName="/ppt/media/image15.png" ContentType="image/png"/>
  <Override PartName="/ppt/media/image2.jpeg" ContentType="image/jpeg"/>
  <Override PartName="/ppt/media/image25.png" ContentType="image/png"/>
  <Override PartName="/ppt/media/image4.jpeg" ContentType="image/jpeg"/>
  <Override PartName="/ppt/media/image5.png" ContentType="image/png"/>
  <Override PartName="/ppt/media/image14.png" ContentType="image/png"/>
  <Override PartName="/ppt/media/image2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" Target="slides/slide1.xml"/><Relationship Id="rId33" Type="http://schemas.openxmlformats.org/officeDocument/2006/relationships/slide" Target="slides/slide2.xml"/><Relationship Id="rId34" Type="http://schemas.openxmlformats.org/officeDocument/2006/relationships/slide" Target="slides/slide3.xml"/><Relationship Id="rId35" Type="http://schemas.openxmlformats.org/officeDocument/2006/relationships/slide" Target="slides/slide4.xml"/><Relationship Id="rId36" Type="http://schemas.openxmlformats.org/officeDocument/2006/relationships/slide" Target="slides/slide5.xml"/><Relationship Id="rId37" Type="http://schemas.openxmlformats.org/officeDocument/2006/relationships/slide" Target="slides/slide6.xml"/><Relationship Id="rId38" Type="http://schemas.openxmlformats.org/officeDocument/2006/relationships/slide" Target="slides/slide7.xml"/><Relationship Id="rId39" Type="http://schemas.openxmlformats.org/officeDocument/2006/relationships/slide" Target="slides/slide8.xml"/><Relationship Id="rId40" Type="http://schemas.openxmlformats.org/officeDocument/2006/relationships/slide" Target="slides/slide9.xml"/><Relationship Id="rId41" Type="http://schemas.openxmlformats.org/officeDocument/2006/relationships/slide" Target="slides/slide10.xml"/><Relationship Id="rId42" Type="http://schemas.openxmlformats.org/officeDocument/2006/relationships/slide" Target="slides/slide11.xml"/><Relationship Id="rId43" Type="http://schemas.openxmlformats.org/officeDocument/2006/relationships/slide" Target="slides/slide12.xml"/><Relationship Id="rId44" Type="http://schemas.openxmlformats.org/officeDocument/2006/relationships/slide" Target="slides/slide13.xml"/><Relationship Id="rId45" Type="http://schemas.openxmlformats.org/officeDocument/2006/relationships/slide" Target="slides/slide14.xml"/><Relationship Id="rId46" Type="http://schemas.openxmlformats.org/officeDocument/2006/relationships/slide" Target="slides/slide15.xml"/><Relationship Id="rId47" Type="http://schemas.openxmlformats.org/officeDocument/2006/relationships/slide" Target="slides/slide16.xml"/><Relationship Id="rId48" Type="http://schemas.openxmlformats.org/officeDocument/2006/relationships/slide" Target="slides/slide17.xml"/><Relationship Id="rId49" Type="http://schemas.openxmlformats.org/officeDocument/2006/relationships/slide" Target="slides/slide18.xml"/><Relationship Id="rId50" Type="http://schemas.openxmlformats.org/officeDocument/2006/relationships/slide" Target="slides/slide19.xml"/><Relationship Id="rId51" Type="http://schemas.openxmlformats.org/officeDocument/2006/relationships/slide" Target="slides/slide20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-648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" name="Google Shape;10;p2"/>
          <p:cNvSpPr/>
          <p:nvPr/>
        </p:nvSpPr>
        <p:spPr>
          <a:xfrm rot="5400000">
            <a:off x="2163600" y="1742040"/>
            <a:ext cx="177120" cy="259200"/>
          </a:xfrm>
          <a:custGeom>
            <a:avLst/>
            <a:gdLst>
              <a:gd name="textAreaLeft" fmla="*/ 0 w 177120"/>
              <a:gd name="textAreaRight" fmla="*/ 177480 w 17712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5650" h="8266">
                <a:moveTo>
                  <a:pt x="4133" y="0"/>
                </a:moveTo>
                <a:cubicBezTo>
                  <a:pt x="3678" y="0"/>
                  <a:pt x="3223" y="265"/>
                  <a:pt x="3034" y="682"/>
                </a:cubicBezTo>
                <a:lnTo>
                  <a:pt x="304" y="6370"/>
                </a:lnTo>
                <a:cubicBezTo>
                  <a:pt x="1" y="7014"/>
                  <a:pt x="266" y="7772"/>
                  <a:pt x="911" y="8114"/>
                </a:cubicBezTo>
                <a:cubicBezTo>
                  <a:pt x="1100" y="8189"/>
                  <a:pt x="1290" y="8227"/>
                  <a:pt x="1517" y="8265"/>
                </a:cubicBezTo>
                <a:cubicBezTo>
                  <a:pt x="1972" y="8265"/>
                  <a:pt x="2427" y="7962"/>
                  <a:pt x="2617" y="7545"/>
                </a:cubicBezTo>
                <a:lnTo>
                  <a:pt x="5346" y="1858"/>
                </a:lnTo>
                <a:cubicBezTo>
                  <a:pt x="5650" y="1213"/>
                  <a:pt x="5384" y="455"/>
                  <a:pt x="4740" y="152"/>
                </a:cubicBezTo>
                <a:cubicBezTo>
                  <a:pt x="4550" y="38"/>
                  <a:pt x="4361" y="0"/>
                  <a:pt x="4133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Google Shape;11;p2"/>
          <p:cNvSpPr/>
          <p:nvPr/>
        </p:nvSpPr>
        <p:spPr>
          <a:xfrm rot="5400000">
            <a:off x="-48240" y="1798200"/>
            <a:ext cx="248760" cy="218520"/>
          </a:xfrm>
          <a:custGeom>
            <a:avLst/>
            <a:gdLst>
              <a:gd name="textAreaLeft" fmla="*/ 0 w 248760"/>
              <a:gd name="textAreaRight" fmla="*/ 249120 w 248760"/>
              <a:gd name="textAreaTop" fmla="*/ 0 h 218520"/>
              <a:gd name="textAreaBottom" fmla="*/ 218880 h 218520"/>
            </a:gdLst>
            <a:ahLst/>
            <a:rect l="textAreaLeft" t="textAreaTop" r="textAreaRight" b="textAreaBottom"/>
            <a:pathLst>
              <a:path w="7927" h="6966">
                <a:moveTo>
                  <a:pt x="1861" y="0"/>
                </a:moveTo>
                <a:cubicBezTo>
                  <a:pt x="863" y="0"/>
                  <a:pt x="1" y="1260"/>
                  <a:pt x="879" y="2226"/>
                </a:cubicBezTo>
                <a:lnTo>
                  <a:pt x="5239" y="6549"/>
                </a:lnTo>
                <a:cubicBezTo>
                  <a:pt x="5463" y="6809"/>
                  <a:pt x="5833" y="6960"/>
                  <a:pt x="6169" y="6966"/>
                </a:cubicBezTo>
                <a:lnTo>
                  <a:pt x="6169" y="6966"/>
                </a:lnTo>
                <a:cubicBezTo>
                  <a:pt x="7331" y="6950"/>
                  <a:pt x="7926" y="5558"/>
                  <a:pt x="7097" y="4729"/>
                </a:cubicBezTo>
                <a:lnTo>
                  <a:pt x="2737" y="369"/>
                </a:lnTo>
                <a:cubicBezTo>
                  <a:pt x="2460" y="110"/>
                  <a:pt x="2155" y="0"/>
                  <a:pt x="1861" y="0"/>
                </a:cubicBezTo>
                <a:close/>
                <a:moveTo>
                  <a:pt x="6169" y="6966"/>
                </a:moveTo>
                <a:cubicBezTo>
                  <a:pt x="6162" y="6966"/>
                  <a:pt x="6156" y="6966"/>
                  <a:pt x="6149" y="6966"/>
                </a:cubicBezTo>
                <a:lnTo>
                  <a:pt x="6187" y="6966"/>
                </a:lnTo>
                <a:cubicBezTo>
                  <a:pt x="6181" y="6966"/>
                  <a:pt x="6175" y="6966"/>
                  <a:pt x="6169" y="6966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 rot="1200">
            <a:off x="589320" y="2264760"/>
            <a:ext cx="4325400" cy="175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oogle Shape;14;p2"/>
          <p:cNvGrpSpPr/>
          <p:nvPr/>
        </p:nvGrpSpPr>
        <p:grpSpPr>
          <a:xfrm>
            <a:off x="-56520" y="-410040"/>
            <a:ext cx="5625720" cy="2422080"/>
            <a:chOff x="-56520" y="-410040"/>
            <a:chExt cx="5625720" cy="2422080"/>
          </a:xfrm>
        </p:grpSpPr>
        <p:sp>
          <p:nvSpPr>
            <p:cNvPr id="5" name="Google Shape;15;p2"/>
            <p:cNvSpPr/>
            <p:nvPr/>
          </p:nvSpPr>
          <p:spPr>
            <a:xfrm>
              <a:off x="525600" y="618480"/>
              <a:ext cx="81720" cy="30240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2400"/>
                <a:gd name="textAreaBottom" fmla="*/ 302760 h 302400"/>
              </a:gdLst>
              <a:ahLst/>
              <a:rect l="textAreaLeft" t="textAreaTop" r="textAreaRight" b="textAreaBottom"/>
              <a:pathLst>
                <a:path w="4162" h="15373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6;p2"/>
            <p:cNvSpPr/>
            <p:nvPr/>
          </p:nvSpPr>
          <p:spPr>
            <a:xfrm>
              <a:off x="342000" y="-12240"/>
              <a:ext cx="124920" cy="278280"/>
            </a:xfrm>
            <a:custGeom>
              <a:avLst/>
              <a:gdLst>
                <a:gd name="textAreaLeft" fmla="*/ 0 w 124920"/>
                <a:gd name="textAreaRight" fmla="*/ 125280 w 124920"/>
                <a:gd name="textAreaTop" fmla="*/ 0 h 278280"/>
                <a:gd name="textAreaBottom" fmla="*/ 278640 h 278280"/>
              </a:gdLst>
              <a:ahLst/>
              <a:rect l="textAreaLeft" t="textAreaTop" r="textAreaRight" b="textAreaBottom"/>
              <a:pathLst>
                <a:path w="6358" h="1414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Google Shape;17;p2"/>
            <p:cNvSpPr/>
            <p:nvPr/>
          </p:nvSpPr>
          <p:spPr>
            <a:xfrm>
              <a:off x="2108160" y="176508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18;p2"/>
            <p:cNvSpPr/>
            <p:nvPr/>
          </p:nvSpPr>
          <p:spPr>
            <a:xfrm>
              <a:off x="430200" y="135612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1721880" y="9828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" name="Google Shape;20;p2"/>
            <p:cNvSpPr/>
            <p:nvPr/>
          </p:nvSpPr>
          <p:spPr>
            <a:xfrm>
              <a:off x="2010960" y="2412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" name="Google Shape;21;p2"/>
            <p:cNvSpPr/>
            <p:nvPr/>
          </p:nvSpPr>
          <p:spPr>
            <a:xfrm>
              <a:off x="140040" y="1091160"/>
              <a:ext cx="285120" cy="92880"/>
            </a:xfrm>
            <a:custGeom>
              <a:avLst/>
              <a:gdLst>
                <a:gd name="textAreaLeft" fmla="*/ 0 w 285120"/>
                <a:gd name="textAreaRight" fmla="*/ 285480 w 285120"/>
                <a:gd name="textAreaTop" fmla="*/ 0 h 92880"/>
                <a:gd name="textAreaBottom" fmla="*/ 93240 h 92880"/>
              </a:gdLst>
              <a:ahLst/>
              <a:rect l="textAreaLeft" t="textAreaTop" r="textAreaRight" b="textAreaBottom"/>
              <a:pathLst>
                <a:path w="14487" h="474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" name="Google Shape;22;p2"/>
            <p:cNvSpPr/>
            <p:nvPr/>
          </p:nvSpPr>
          <p:spPr>
            <a:xfrm>
              <a:off x="1129680" y="935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" name="Google Shape;23;p2"/>
            <p:cNvSpPr/>
            <p:nvPr/>
          </p:nvSpPr>
          <p:spPr>
            <a:xfrm>
              <a:off x="1154160" y="-92520"/>
              <a:ext cx="128520" cy="280440"/>
            </a:xfrm>
            <a:custGeom>
              <a:avLst/>
              <a:gdLst>
                <a:gd name="textAreaLeft" fmla="*/ 0 w 128520"/>
                <a:gd name="textAreaRight" fmla="*/ 128880 w 12852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51" h="14256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Google Shape;24;p2"/>
            <p:cNvSpPr/>
            <p:nvPr/>
          </p:nvSpPr>
          <p:spPr>
            <a:xfrm>
              <a:off x="135720" y="-32508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1" h="13601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" name="Google Shape;25;p2"/>
            <p:cNvSpPr/>
            <p:nvPr/>
          </p:nvSpPr>
          <p:spPr>
            <a:xfrm>
              <a:off x="1896480" y="516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" name="Google Shape;26;p2"/>
            <p:cNvSpPr/>
            <p:nvPr/>
          </p:nvSpPr>
          <p:spPr>
            <a:xfrm>
              <a:off x="1283040" y="134640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" name="Google Shape;27;p2"/>
            <p:cNvSpPr/>
            <p:nvPr/>
          </p:nvSpPr>
          <p:spPr>
            <a:xfrm>
              <a:off x="1436400" y="28008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" name="Google Shape;28;p2"/>
            <p:cNvSpPr/>
            <p:nvPr/>
          </p:nvSpPr>
          <p:spPr>
            <a:xfrm>
              <a:off x="2203920" y="768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" name="Google Shape;29;p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" name="Google Shape;30;p2"/>
            <p:cNvSpPr/>
            <p:nvPr/>
          </p:nvSpPr>
          <p:spPr>
            <a:xfrm>
              <a:off x="632520" y="161640"/>
              <a:ext cx="268920" cy="166680"/>
            </a:xfrm>
            <a:custGeom>
              <a:avLst/>
              <a:gdLst>
                <a:gd name="textAreaLeft" fmla="*/ 0 w 268920"/>
                <a:gd name="textAreaRight" fmla="*/ 269280 w 26892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78" h="8476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Google Shape;31;p2"/>
            <p:cNvSpPr/>
            <p:nvPr/>
          </p:nvSpPr>
          <p:spPr>
            <a:xfrm>
              <a:off x="-56520" y="538200"/>
              <a:ext cx="230400" cy="22500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225000"/>
                <a:gd name="textAreaBottom" fmla="*/ 225360 h 225000"/>
              </a:gdLst>
              <a:ahLst/>
              <a:rect l="textAreaLeft" t="textAreaTop" r="textAreaRight" b="textAreaBottom"/>
              <a:pathLst>
                <a:path w="11713" h="11443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" name="Google Shape;32;p2"/>
            <p:cNvSpPr/>
            <p:nvPr/>
          </p:nvSpPr>
          <p:spPr>
            <a:xfrm>
              <a:off x="890640" y="6321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" name="Google Shape;33;p2"/>
            <p:cNvSpPr/>
            <p:nvPr/>
          </p:nvSpPr>
          <p:spPr>
            <a:xfrm>
              <a:off x="1723320" y="-19584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" name="Google Shape;34;p2"/>
            <p:cNvSpPr/>
            <p:nvPr/>
          </p:nvSpPr>
          <p:spPr>
            <a:xfrm>
              <a:off x="642600" y="-276480"/>
              <a:ext cx="255600" cy="204480"/>
            </a:xfrm>
            <a:custGeom>
              <a:avLst/>
              <a:gdLst>
                <a:gd name="textAreaLeft" fmla="*/ 0 w 255600"/>
                <a:gd name="textAreaRight" fmla="*/ 255960 w 2556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985" h="10403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" name="Google Shape;35;p2"/>
            <p:cNvSpPr/>
            <p:nvPr/>
          </p:nvSpPr>
          <p:spPr>
            <a:xfrm>
              <a:off x="1388520" y="64800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" name="Google Shape;36;p2"/>
            <p:cNvSpPr/>
            <p:nvPr/>
          </p:nvSpPr>
          <p:spPr>
            <a:xfrm>
              <a:off x="1436400" y="-409320"/>
              <a:ext cx="205920" cy="249480"/>
            </a:xfrm>
            <a:custGeom>
              <a:avLst/>
              <a:gdLst>
                <a:gd name="textAreaLeft" fmla="*/ 0 w 205920"/>
                <a:gd name="textAreaRight" fmla="*/ 206280 w 20592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480" h="12676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37;p2"/>
            <p:cNvSpPr/>
            <p:nvPr/>
          </p:nvSpPr>
          <p:spPr>
            <a:xfrm>
              <a:off x="2964960" y="94032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" name="Google Shape;38;p2"/>
            <p:cNvSpPr/>
            <p:nvPr/>
          </p:nvSpPr>
          <p:spPr>
            <a:xfrm>
              <a:off x="4749480" y="-30384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" name="Google Shape;39;p2"/>
            <p:cNvSpPr/>
            <p:nvPr/>
          </p:nvSpPr>
          <p:spPr>
            <a:xfrm>
              <a:off x="3346920" y="-30132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" name="Google Shape;40;p2"/>
            <p:cNvSpPr/>
            <p:nvPr/>
          </p:nvSpPr>
          <p:spPr>
            <a:xfrm>
              <a:off x="4344840" y="-3204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" name="Google Shape;41;p2"/>
            <p:cNvSpPr/>
            <p:nvPr/>
          </p:nvSpPr>
          <p:spPr>
            <a:xfrm>
              <a:off x="4674960" y="95076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" name="Google Shape;42;p2"/>
            <p:cNvSpPr/>
            <p:nvPr/>
          </p:nvSpPr>
          <p:spPr>
            <a:xfrm>
              <a:off x="2763000" y="20520"/>
              <a:ext cx="284400" cy="93600"/>
            </a:xfrm>
            <a:custGeom>
              <a:avLst/>
              <a:gdLst>
                <a:gd name="textAreaLeft" fmla="*/ 0 w 284400"/>
                <a:gd name="textAreaRight" fmla="*/ 284760 w 284400"/>
                <a:gd name="textAreaTop" fmla="*/ 0 h 93600"/>
                <a:gd name="textAreaBottom" fmla="*/ 93960 h 9360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" name="Google Shape;43;p2"/>
            <p:cNvSpPr/>
            <p:nvPr/>
          </p:nvSpPr>
          <p:spPr>
            <a:xfrm>
              <a:off x="3752640" y="6444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" name="Google Shape;44;p2"/>
            <p:cNvSpPr/>
            <p:nvPr/>
          </p:nvSpPr>
          <p:spPr>
            <a:xfrm>
              <a:off x="3776400" y="101772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" name="Google Shape;45;p2"/>
            <p:cNvSpPr/>
            <p:nvPr/>
          </p:nvSpPr>
          <p:spPr>
            <a:xfrm>
              <a:off x="2566440" y="130212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" name="Google Shape;46;p2"/>
            <p:cNvSpPr/>
            <p:nvPr/>
          </p:nvSpPr>
          <p:spPr>
            <a:xfrm>
              <a:off x="4519440" y="4219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" name="Google Shape;47;p2"/>
            <p:cNvSpPr/>
            <p:nvPr/>
          </p:nvSpPr>
          <p:spPr>
            <a:xfrm>
              <a:off x="3833280" y="-3438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" name="Google Shape;48;p2"/>
            <p:cNvSpPr/>
            <p:nvPr/>
          </p:nvSpPr>
          <p:spPr>
            <a:xfrm>
              <a:off x="4058640" y="7185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" name="Google Shape;49;p2"/>
            <p:cNvSpPr/>
            <p:nvPr/>
          </p:nvSpPr>
          <p:spPr>
            <a:xfrm>
              <a:off x="5092200" y="6055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" name="Google Shape;50;p2"/>
            <p:cNvSpPr/>
            <p:nvPr/>
          </p:nvSpPr>
          <p:spPr>
            <a:xfrm>
              <a:off x="2661480" y="-410040"/>
              <a:ext cx="217440" cy="24768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7680"/>
                <a:gd name="textAreaBottom" fmla="*/ 248040 h 2476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" name="Google Shape;51;p2"/>
            <p:cNvSpPr/>
            <p:nvPr/>
          </p:nvSpPr>
          <p:spPr>
            <a:xfrm>
              <a:off x="3148560" y="2851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" name="Google Shape;52;p2"/>
            <p:cNvSpPr/>
            <p:nvPr/>
          </p:nvSpPr>
          <p:spPr>
            <a:xfrm>
              <a:off x="3255840" y="8773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" name="Google Shape;53;p2"/>
            <p:cNvSpPr/>
            <p:nvPr/>
          </p:nvSpPr>
          <p:spPr>
            <a:xfrm>
              <a:off x="2562120" y="44316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" name="Google Shape;54;p2"/>
            <p:cNvSpPr/>
            <p:nvPr/>
          </p:nvSpPr>
          <p:spPr>
            <a:xfrm>
              <a:off x="3512880" y="4219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Google Shape;55;p2"/>
            <p:cNvSpPr/>
            <p:nvPr/>
          </p:nvSpPr>
          <p:spPr>
            <a:xfrm>
              <a:off x="4702320" y="15696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" name="Google Shape;56;p2"/>
            <p:cNvSpPr/>
            <p:nvPr/>
          </p:nvSpPr>
          <p:spPr>
            <a:xfrm>
              <a:off x="3286080" y="14054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" name="Google Shape;57;p2"/>
            <p:cNvSpPr/>
            <p:nvPr/>
          </p:nvSpPr>
          <p:spPr>
            <a:xfrm>
              <a:off x="4037400" y="28440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" name="Google Shape;58;p2"/>
            <p:cNvSpPr/>
            <p:nvPr/>
          </p:nvSpPr>
          <p:spPr>
            <a:xfrm>
              <a:off x="4058640" y="136512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" name="Google Shape;59;p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" name="Google Shape;60;p2"/>
            <p:cNvSpPr/>
            <p:nvPr/>
          </p:nvSpPr>
          <p:spPr>
            <a:xfrm>
              <a:off x="5399640" y="12765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479960" y="1665720"/>
            <a:ext cx="279792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5048280" y="1665720"/>
            <a:ext cx="243468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title"/>
          </p:nvPr>
        </p:nvSpPr>
        <p:spPr>
          <a:xfrm>
            <a:off x="1479960" y="3351960"/>
            <a:ext cx="279792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5048280" y="3351960"/>
            <a:ext cx="243468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4" name="Google Shape;566;p19"/>
          <p:cNvGrpSpPr/>
          <p:nvPr/>
        </p:nvGrpSpPr>
        <p:grpSpPr>
          <a:xfrm>
            <a:off x="-230760" y="-100800"/>
            <a:ext cx="1659600" cy="1008720"/>
            <a:chOff x="-230760" y="-100800"/>
            <a:chExt cx="1659600" cy="1008720"/>
          </a:xfrm>
        </p:grpSpPr>
        <p:sp>
          <p:nvSpPr>
            <p:cNvPr id="195" name="Google Shape;567;p19"/>
            <p:cNvSpPr/>
            <p:nvPr/>
          </p:nvSpPr>
          <p:spPr>
            <a:xfrm>
              <a:off x="490680" y="7740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" name="Google Shape;568;p19"/>
            <p:cNvSpPr/>
            <p:nvPr/>
          </p:nvSpPr>
          <p:spPr>
            <a:xfrm>
              <a:off x="768960" y="-1008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" name="Google Shape;569;p19"/>
            <p:cNvSpPr/>
            <p:nvPr/>
          </p:nvSpPr>
          <p:spPr>
            <a:xfrm>
              <a:off x="-67320" y="7740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" name="Google Shape;570;p19"/>
            <p:cNvSpPr/>
            <p:nvPr/>
          </p:nvSpPr>
          <p:spPr>
            <a:xfrm>
              <a:off x="611280" y="6706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" name="Google Shape;571;p19"/>
            <p:cNvSpPr/>
            <p:nvPr/>
          </p:nvSpPr>
          <p:spPr>
            <a:xfrm>
              <a:off x="242640" y="7286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" name="Google Shape;572;p19"/>
            <p:cNvSpPr/>
            <p:nvPr/>
          </p:nvSpPr>
          <p:spPr>
            <a:xfrm>
              <a:off x="-230760" y="4712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" name="Google Shape;573;p19"/>
            <p:cNvSpPr/>
            <p:nvPr/>
          </p:nvSpPr>
          <p:spPr>
            <a:xfrm>
              <a:off x="224280" y="3520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" name="Google Shape;574;p19"/>
            <p:cNvSpPr/>
            <p:nvPr/>
          </p:nvSpPr>
          <p:spPr>
            <a:xfrm>
              <a:off x="768960" y="2854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" name="Google Shape;575;p19"/>
            <p:cNvSpPr/>
            <p:nvPr/>
          </p:nvSpPr>
          <p:spPr>
            <a:xfrm>
              <a:off x="1150560" y="6030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" name="Google Shape;576;p19"/>
            <p:cNvSpPr/>
            <p:nvPr/>
          </p:nvSpPr>
          <p:spPr>
            <a:xfrm>
              <a:off x="1201680" y="957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" name="Google Shape;577;p19"/>
            <p:cNvSpPr/>
            <p:nvPr/>
          </p:nvSpPr>
          <p:spPr>
            <a:xfrm>
              <a:off x="1191600" y="3754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15524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title"/>
          </p:nvPr>
        </p:nvSpPr>
        <p:spPr>
          <a:xfrm>
            <a:off x="1731240" y="355680"/>
            <a:ext cx="5680800" cy="91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title"/>
          </p:nvPr>
        </p:nvSpPr>
        <p:spPr>
          <a:xfrm>
            <a:off x="379044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title"/>
          </p:nvPr>
        </p:nvSpPr>
        <p:spPr>
          <a:xfrm>
            <a:off x="642888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title"/>
          </p:nvPr>
        </p:nvSpPr>
        <p:spPr>
          <a:xfrm>
            <a:off x="115524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title"/>
          </p:nvPr>
        </p:nvSpPr>
        <p:spPr>
          <a:xfrm>
            <a:off x="379044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title"/>
          </p:nvPr>
        </p:nvSpPr>
        <p:spPr>
          <a:xfrm>
            <a:off x="642888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4" name="Google Shape;592;p20"/>
          <p:cNvGrpSpPr/>
          <p:nvPr/>
        </p:nvGrpSpPr>
        <p:grpSpPr>
          <a:xfrm>
            <a:off x="-675000" y="-265680"/>
            <a:ext cx="1659600" cy="1009080"/>
            <a:chOff x="-675000" y="-265680"/>
            <a:chExt cx="1659600" cy="1009080"/>
          </a:xfrm>
        </p:grpSpPr>
        <p:sp>
          <p:nvSpPr>
            <p:cNvPr id="215" name="Google Shape;593;p20"/>
            <p:cNvSpPr/>
            <p:nvPr/>
          </p:nvSpPr>
          <p:spPr>
            <a:xfrm>
              <a:off x="46440" y="-87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Google Shape;594;p20"/>
            <p:cNvSpPr/>
            <p:nvPr/>
          </p:nvSpPr>
          <p:spPr>
            <a:xfrm>
              <a:off x="325080" y="-265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Google Shape;595;p20"/>
            <p:cNvSpPr/>
            <p:nvPr/>
          </p:nvSpPr>
          <p:spPr>
            <a:xfrm>
              <a:off x="-511560" y="-8712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Google Shape;596;p20"/>
            <p:cNvSpPr/>
            <p:nvPr/>
          </p:nvSpPr>
          <p:spPr>
            <a:xfrm>
              <a:off x="167040" y="505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" name="Google Shape;597;p20"/>
            <p:cNvSpPr/>
            <p:nvPr/>
          </p:nvSpPr>
          <p:spPr>
            <a:xfrm>
              <a:off x="-201600" y="564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" name="Google Shape;598;p20"/>
            <p:cNvSpPr/>
            <p:nvPr/>
          </p:nvSpPr>
          <p:spPr>
            <a:xfrm>
              <a:off x="-675000" y="306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" name="Google Shape;599;p20"/>
            <p:cNvSpPr/>
            <p:nvPr/>
          </p:nvSpPr>
          <p:spPr>
            <a:xfrm>
              <a:off x="-219960" y="18720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" name="Google Shape;600;p20"/>
            <p:cNvSpPr/>
            <p:nvPr/>
          </p:nvSpPr>
          <p:spPr>
            <a:xfrm>
              <a:off x="324720" y="120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" name="Google Shape;601;p20"/>
            <p:cNvSpPr/>
            <p:nvPr/>
          </p:nvSpPr>
          <p:spPr>
            <a:xfrm>
              <a:off x="706320" y="4381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" name="Google Shape;602;p20"/>
            <p:cNvSpPr/>
            <p:nvPr/>
          </p:nvSpPr>
          <p:spPr>
            <a:xfrm>
              <a:off x="757440" y="-691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" name="Google Shape;603;p20"/>
            <p:cNvSpPr/>
            <p:nvPr/>
          </p:nvSpPr>
          <p:spPr>
            <a:xfrm>
              <a:off x="747360" y="2109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6" name="Google Shape;604;p20"/>
          <p:cNvGrpSpPr/>
          <p:nvPr/>
        </p:nvGrpSpPr>
        <p:grpSpPr>
          <a:xfrm>
            <a:off x="8372520" y="4052880"/>
            <a:ext cx="1254240" cy="1707120"/>
            <a:chOff x="8372520" y="4052880"/>
            <a:chExt cx="1254240" cy="1707120"/>
          </a:xfrm>
        </p:grpSpPr>
        <p:sp>
          <p:nvSpPr>
            <p:cNvPr id="227" name="Google Shape;605;p20"/>
            <p:cNvSpPr/>
            <p:nvPr/>
          </p:nvSpPr>
          <p:spPr>
            <a:xfrm rot="17736000">
              <a:off x="8663400" y="47404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" name="Google Shape;606;p20"/>
            <p:cNvSpPr/>
            <p:nvPr/>
          </p:nvSpPr>
          <p:spPr>
            <a:xfrm rot="17736000">
              <a:off x="8591760" y="4405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" name="Google Shape;607;p20"/>
            <p:cNvSpPr/>
            <p:nvPr/>
          </p:nvSpPr>
          <p:spPr>
            <a:xfrm rot="17736000">
              <a:off x="8362080" y="52552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" name="Google Shape;608;p20"/>
            <p:cNvSpPr/>
            <p:nvPr/>
          </p:nvSpPr>
          <p:spPr>
            <a:xfrm rot="17736000">
              <a:off x="9221760" y="48794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1" name="Google Shape;609;p20"/>
            <p:cNvSpPr/>
            <p:nvPr/>
          </p:nvSpPr>
          <p:spPr>
            <a:xfrm rot="17736000">
              <a:off x="9111960" y="52372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2" name="Google Shape;610;p20"/>
            <p:cNvSpPr/>
            <p:nvPr/>
          </p:nvSpPr>
          <p:spPr>
            <a:xfrm rot="17736000">
              <a:off x="8648640" y="55587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3" name="Google Shape;611;p20"/>
            <p:cNvSpPr/>
            <p:nvPr/>
          </p:nvSpPr>
          <p:spPr>
            <a:xfrm rot="17736000">
              <a:off x="8763840" y="50932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" name="Google Shape;612;p20"/>
            <p:cNvSpPr/>
            <p:nvPr/>
          </p:nvSpPr>
          <p:spPr>
            <a:xfrm rot="17736000">
              <a:off x="8939520" y="45730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Google Shape;613;p20"/>
            <p:cNvSpPr/>
            <p:nvPr/>
          </p:nvSpPr>
          <p:spPr>
            <a:xfrm rot="17736000">
              <a:off x="9391320" y="43660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614;p20"/>
            <p:cNvSpPr/>
            <p:nvPr/>
          </p:nvSpPr>
          <p:spPr>
            <a:xfrm rot="17736000">
              <a:off x="8958240" y="40982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615;p20"/>
            <p:cNvSpPr/>
            <p:nvPr/>
          </p:nvSpPr>
          <p:spPr>
            <a:xfrm rot="17736000">
              <a:off x="9176760" y="42346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62;p3"/>
          <p:cNvSpPr/>
          <p:nvPr/>
        </p:nvSpPr>
        <p:spPr>
          <a:xfrm>
            <a:off x="63504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024560" y="2340000"/>
            <a:ext cx="4459680" cy="120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title"/>
          </p:nvPr>
        </p:nvSpPr>
        <p:spPr>
          <a:xfrm>
            <a:off x="995400" y="1436040"/>
            <a:ext cx="2183400" cy="91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9600" spc="-1" strike="noStrike">
                <a:solidFill>
                  <a:schemeClr val="lt2"/>
                </a:solidFill>
                <a:latin typeface="Rubik Medium"/>
                <a:ea typeface="Rubik Medium"/>
              </a:rPr>
              <a:t>xx%</a:t>
            </a:r>
            <a:endParaRPr b="0" lang="pt-BR" sz="9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1" name="Google Shape;66;p3"/>
          <p:cNvGrpSpPr/>
          <p:nvPr/>
        </p:nvGrpSpPr>
        <p:grpSpPr>
          <a:xfrm>
            <a:off x="-763560" y="-758520"/>
            <a:ext cx="2342520" cy="1921680"/>
            <a:chOff x="-763560" y="-758520"/>
            <a:chExt cx="2342520" cy="1921680"/>
          </a:xfrm>
        </p:grpSpPr>
        <p:sp>
          <p:nvSpPr>
            <p:cNvPr id="242" name="Google Shape;67;p3"/>
            <p:cNvSpPr/>
            <p:nvPr/>
          </p:nvSpPr>
          <p:spPr>
            <a:xfrm rot="19894200">
              <a:off x="545400" y="2138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" name="Google Shape;68;p3"/>
            <p:cNvSpPr/>
            <p:nvPr/>
          </p:nvSpPr>
          <p:spPr>
            <a:xfrm rot="19894200">
              <a:off x="-189360" y="7246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4" name="Google Shape;69;p3"/>
            <p:cNvSpPr/>
            <p:nvPr/>
          </p:nvSpPr>
          <p:spPr>
            <a:xfrm rot="19894200">
              <a:off x="174240" y="-16128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5" name="Google Shape;70;p3"/>
            <p:cNvSpPr/>
            <p:nvPr/>
          </p:nvSpPr>
          <p:spPr>
            <a:xfrm rot="19894200">
              <a:off x="-108360" y="3024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6" name="Google Shape;71;p3"/>
            <p:cNvSpPr/>
            <p:nvPr/>
          </p:nvSpPr>
          <p:spPr>
            <a:xfrm rot="19894200">
              <a:off x="757800" y="-28368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7" name="Google Shape;72;p3"/>
            <p:cNvSpPr/>
            <p:nvPr/>
          </p:nvSpPr>
          <p:spPr>
            <a:xfrm rot="19894200">
              <a:off x="-743760" y="2995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8" name="Google Shape;73;p3"/>
            <p:cNvSpPr/>
            <p:nvPr/>
          </p:nvSpPr>
          <p:spPr>
            <a:xfrm rot="19894200">
              <a:off x="885600" y="7668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9" name="Google Shape;74;p3"/>
            <p:cNvSpPr/>
            <p:nvPr/>
          </p:nvSpPr>
          <p:spPr>
            <a:xfrm rot="19894200">
              <a:off x="-334440" y="-680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0" name="Google Shape;75;p3"/>
            <p:cNvSpPr/>
            <p:nvPr/>
          </p:nvSpPr>
          <p:spPr>
            <a:xfrm rot="19894200">
              <a:off x="212040" y="87948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" name="Google Shape;76;p3"/>
            <p:cNvSpPr/>
            <p:nvPr/>
          </p:nvSpPr>
          <p:spPr>
            <a:xfrm rot="19894200">
              <a:off x="726120" y="-70272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" name="Google Shape;77;p3"/>
            <p:cNvSpPr/>
            <p:nvPr/>
          </p:nvSpPr>
          <p:spPr>
            <a:xfrm rot="19894200">
              <a:off x="1355760" y="17100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53" name="Google Shape;78;p3"/>
          <p:cNvGrpSpPr/>
          <p:nvPr/>
        </p:nvGrpSpPr>
        <p:grpSpPr>
          <a:xfrm>
            <a:off x="1765080" y="-765360"/>
            <a:ext cx="2056680" cy="1605600"/>
            <a:chOff x="1765080" y="-765360"/>
            <a:chExt cx="2056680" cy="1605600"/>
          </a:xfrm>
        </p:grpSpPr>
        <p:sp>
          <p:nvSpPr>
            <p:cNvPr id="254" name="Google Shape;79;p3"/>
            <p:cNvSpPr/>
            <p:nvPr/>
          </p:nvSpPr>
          <p:spPr>
            <a:xfrm>
              <a:off x="2927160" y="-5400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" name="Google Shape;80;p3"/>
            <p:cNvSpPr/>
            <p:nvPr/>
          </p:nvSpPr>
          <p:spPr>
            <a:xfrm>
              <a:off x="2028600" y="12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6" name="Google Shape;81;p3"/>
            <p:cNvSpPr/>
            <p:nvPr/>
          </p:nvSpPr>
          <p:spPr>
            <a:xfrm>
              <a:off x="2771640" y="-5832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7" name="Google Shape;82;p3"/>
            <p:cNvSpPr/>
            <p:nvPr/>
          </p:nvSpPr>
          <p:spPr>
            <a:xfrm>
              <a:off x="2310840" y="-28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8" name="Google Shape;83;p3"/>
            <p:cNvSpPr/>
            <p:nvPr/>
          </p:nvSpPr>
          <p:spPr>
            <a:xfrm>
              <a:off x="3344760" y="-399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" name="Google Shape;84;p3"/>
            <p:cNvSpPr/>
            <p:nvPr/>
          </p:nvSpPr>
          <p:spPr>
            <a:xfrm>
              <a:off x="1765080" y="-5832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0" name="Google Shape;85;p3"/>
            <p:cNvSpPr/>
            <p:nvPr/>
          </p:nvSpPr>
          <p:spPr>
            <a:xfrm>
              <a:off x="2954520" y="56448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1" name="Google Shape;86;p3"/>
            <p:cNvSpPr/>
            <p:nvPr/>
          </p:nvSpPr>
          <p:spPr>
            <a:xfrm>
              <a:off x="2289600" y="-720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" name="Google Shape;87;p3"/>
            <p:cNvSpPr/>
            <p:nvPr/>
          </p:nvSpPr>
          <p:spPr>
            <a:xfrm>
              <a:off x="2310840" y="360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3" name="Google Shape;88;p3"/>
            <p:cNvSpPr/>
            <p:nvPr/>
          </p:nvSpPr>
          <p:spPr>
            <a:xfrm>
              <a:off x="3544920" y="-765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4" name="Google Shape;89;p3"/>
            <p:cNvSpPr/>
            <p:nvPr/>
          </p:nvSpPr>
          <p:spPr>
            <a:xfrm>
              <a:off x="3652200" y="271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925280" y="1683360"/>
            <a:ext cx="1839600" cy="55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chemeClr val="accent1"/>
                </a:solidFill>
                <a:latin typeface="Rubik Medium"/>
                <a:ea typeface="Rubik Medium"/>
              </a:rPr>
              <a:t>xx%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title"/>
          </p:nvPr>
        </p:nvSpPr>
        <p:spPr>
          <a:xfrm>
            <a:off x="1925280" y="2617560"/>
            <a:ext cx="1839600" cy="57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chemeClr val="accent2"/>
                </a:solidFill>
                <a:latin typeface="Rubik Medium"/>
                <a:ea typeface="Rubik Medium"/>
              </a:rPr>
              <a:t>xx%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1925280" y="3591360"/>
            <a:ext cx="1839600" cy="55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chemeClr val="accent3"/>
                </a:solidFill>
                <a:latin typeface="Rubik Medium"/>
                <a:ea typeface="Rubik Medium"/>
              </a:rPr>
              <a:t>xx%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0" name="Google Shape;624;p21"/>
          <p:cNvGrpSpPr/>
          <p:nvPr/>
        </p:nvGrpSpPr>
        <p:grpSpPr>
          <a:xfrm>
            <a:off x="7695360" y="-91440"/>
            <a:ext cx="1659240" cy="1008720"/>
            <a:chOff x="7695360" y="-91440"/>
            <a:chExt cx="1659240" cy="1008720"/>
          </a:xfrm>
        </p:grpSpPr>
        <p:sp>
          <p:nvSpPr>
            <p:cNvPr id="271" name="Google Shape;625;p21"/>
            <p:cNvSpPr/>
            <p:nvPr/>
          </p:nvSpPr>
          <p:spPr>
            <a:xfrm>
              <a:off x="8416800" y="87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2" name="Google Shape;626;p21"/>
            <p:cNvSpPr/>
            <p:nvPr/>
          </p:nvSpPr>
          <p:spPr>
            <a:xfrm>
              <a:off x="8695080" y="-914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3" name="Google Shape;627;p21"/>
            <p:cNvSpPr/>
            <p:nvPr/>
          </p:nvSpPr>
          <p:spPr>
            <a:xfrm>
              <a:off x="7858800" y="8712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4" name="Google Shape;628;p21"/>
            <p:cNvSpPr/>
            <p:nvPr/>
          </p:nvSpPr>
          <p:spPr>
            <a:xfrm>
              <a:off x="8537040" y="6800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" name="Google Shape;629;p21"/>
            <p:cNvSpPr/>
            <p:nvPr/>
          </p:nvSpPr>
          <p:spPr>
            <a:xfrm>
              <a:off x="8168760" y="73800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" name="Google Shape;630;p21"/>
            <p:cNvSpPr/>
            <p:nvPr/>
          </p:nvSpPr>
          <p:spPr>
            <a:xfrm>
              <a:off x="7695360" y="4806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" name="Google Shape;631;p21"/>
            <p:cNvSpPr/>
            <p:nvPr/>
          </p:nvSpPr>
          <p:spPr>
            <a:xfrm>
              <a:off x="8150040" y="3614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8" name="Google Shape;632;p21"/>
            <p:cNvSpPr/>
            <p:nvPr/>
          </p:nvSpPr>
          <p:spPr>
            <a:xfrm>
              <a:off x="8695080" y="2948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9" name="Google Shape;633;p21"/>
            <p:cNvSpPr/>
            <p:nvPr/>
          </p:nvSpPr>
          <p:spPr>
            <a:xfrm>
              <a:off x="9076320" y="61236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0" name="Google Shape;634;p21"/>
            <p:cNvSpPr/>
            <p:nvPr/>
          </p:nvSpPr>
          <p:spPr>
            <a:xfrm>
              <a:off x="9127800" y="1051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" name="Google Shape;635;p21"/>
            <p:cNvSpPr/>
            <p:nvPr/>
          </p:nvSpPr>
          <p:spPr>
            <a:xfrm>
              <a:off x="9117360" y="3852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637;p22"/>
          <p:cNvSpPr/>
          <p:nvPr/>
        </p:nvSpPr>
        <p:spPr>
          <a:xfrm rot="10800000">
            <a:off x="2654640" y="-4428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64840" y="2480760"/>
            <a:ext cx="3054240" cy="105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5064840" y="1427760"/>
            <a:ext cx="3054240" cy="91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pt-BR" sz="9600" spc="-1" strike="noStrike">
                <a:solidFill>
                  <a:schemeClr val="accent2"/>
                </a:solidFill>
                <a:latin typeface="Rubik Medium"/>
                <a:ea typeface="Rubik Medium"/>
              </a:rPr>
              <a:t>xx%</a:t>
            </a:r>
            <a:endParaRPr b="0" lang="pt-BR" sz="9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5" name="Google Shape;641;p22"/>
          <p:cNvGrpSpPr/>
          <p:nvPr/>
        </p:nvGrpSpPr>
        <p:grpSpPr>
          <a:xfrm>
            <a:off x="4308840" y="-501480"/>
            <a:ext cx="5278680" cy="2402280"/>
            <a:chOff x="4308840" y="-501480"/>
            <a:chExt cx="5278680" cy="2402280"/>
          </a:xfrm>
        </p:grpSpPr>
        <p:sp>
          <p:nvSpPr>
            <p:cNvPr id="286" name="Google Shape;642;p22"/>
            <p:cNvSpPr/>
            <p:nvPr/>
          </p:nvSpPr>
          <p:spPr>
            <a:xfrm rot="655800">
              <a:off x="5441760" y="10951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" name="Google Shape;643;p22"/>
            <p:cNvSpPr/>
            <p:nvPr/>
          </p:nvSpPr>
          <p:spPr>
            <a:xfrm rot="655800">
              <a:off x="4323240" y="59580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" name="Google Shape;644;p22"/>
            <p:cNvSpPr/>
            <p:nvPr/>
          </p:nvSpPr>
          <p:spPr>
            <a:xfrm rot="655800">
              <a:off x="5655960" y="4680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" name="Google Shape;645;p22"/>
            <p:cNvSpPr/>
            <p:nvPr/>
          </p:nvSpPr>
          <p:spPr>
            <a:xfrm rot="655800">
              <a:off x="5087520" y="314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" name="Google Shape;646;p22"/>
            <p:cNvSpPr/>
            <p:nvPr/>
          </p:nvSpPr>
          <p:spPr>
            <a:xfrm rot="655800">
              <a:off x="5914440" y="403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" name="Google Shape;647;p22"/>
            <p:cNvSpPr/>
            <p:nvPr/>
          </p:nvSpPr>
          <p:spPr>
            <a:xfrm rot="655800">
              <a:off x="5167440" y="74772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" name="Google Shape;648;p22"/>
            <p:cNvSpPr/>
            <p:nvPr/>
          </p:nvSpPr>
          <p:spPr>
            <a:xfrm rot="655800">
              <a:off x="6170040" y="35136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" name="Google Shape;649;p22"/>
            <p:cNvSpPr/>
            <p:nvPr/>
          </p:nvSpPr>
          <p:spPr>
            <a:xfrm rot="655800">
              <a:off x="4899600" y="9244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" name="Google Shape;650;p22"/>
            <p:cNvSpPr/>
            <p:nvPr/>
          </p:nvSpPr>
          <p:spPr>
            <a:xfrm rot="655800">
              <a:off x="4915440" y="-255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" name="Google Shape;651;p22"/>
            <p:cNvSpPr/>
            <p:nvPr/>
          </p:nvSpPr>
          <p:spPr>
            <a:xfrm rot="655800">
              <a:off x="5395680" y="8136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" name="Google Shape;652;p22"/>
            <p:cNvSpPr/>
            <p:nvPr/>
          </p:nvSpPr>
          <p:spPr>
            <a:xfrm rot="655800">
              <a:off x="6882840" y="65448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" name="Google Shape;653;p22"/>
            <p:cNvSpPr/>
            <p:nvPr/>
          </p:nvSpPr>
          <p:spPr>
            <a:xfrm rot="655800">
              <a:off x="8879400" y="-21456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" name="Google Shape;654;p22"/>
            <p:cNvSpPr/>
            <p:nvPr/>
          </p:nvSpPr>
          <p:spPr>
            <a:xfrm rot="655800">
              <a:off x="7501320" y="-47844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" name="Google Shape;655;p22"/>
            <p:cNvSpPr/>
            <p:nvPr/>
          </p:nvSpPr>
          <p:spPr>
            <a:xfrm rot="655800">
              <a:off x="8423640" y="-3060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" name="Google Shape;656;p22"/>
            <p:cNvSpPr/>
            <p:nvPr/>
          </p:nvSpPr>
          <p:spPr>
            <a:xfrm rot="655800">
              <a:off x="8564760" y="100188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" name="Google Shape;657;p22"/>
            <p:cNvSpPr/>
            <p:nvPr/>
          </p:nvSpPr>
          <p:spPr>
            <a:xfrm rot="655800">
              <a:off x="7828200" y="-4320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" name="Google Shape;658;p22"/>
            <p:cNvSpPr/>
            <p:nvPr/>
          </p:nvSpPr>
          <p:spPr>
            <a:xfrm rot="655800">
              <a:off x="7664400" y="88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" name="Google Shape;659;p22"/>
            <p:cNvSpPr/>
            <p:nvPr/>
          </p:nvSpPr>
          <p:spPr>
            <a:xfrm rot="655800">
              <a:off x="6423480" y="93888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" name="Google Shape;660;p22"/>
            <p:cNvSpPr/>
            <p:nvPr/>
          </p:nvSpPr>
          <p:spPr>
            <a:xfrm rot="655800">
              <a:off x="8507880" y="444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" name="Google Shape;661;p22"/>
            <p:cNvSpPr/>
            <p:nvPr/>
          </p:nvSpPr>
          <p:spPr>
            <a:xfrm rot="655800">
              <a:off x="7991640" y="-42804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" name="Google Shape;662;p22"/>
            <p:cNvSpPr/>
            <p:nvPr/>
          </p:nvSpPr>
          <p:spPr>
            <a:xfrm rot="655800">
              <a:off x="8004600" y="6573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" name="Google Shape;663;p22"/>
            <p:cNvSpPr/>
            <p:nvPr/>
          </p:nvSpPr>
          <p:spPr>
            <a:xfrm rot="655800">
              <a:off x="9037440" y="7387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" name="Google Shape;664;p22"/>
            <p:cNvSpPr/>
            <p:nvPr/>
          </p:nvSpPr>
          <p:spPr>
            <a:xfrm rot="655800">
              <a:off x="7185600" y="4176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" name="Google Shape;665;p22"/>
            <p:cNvSpPr/>
            <p:nvPr/>
          </p:nvSpPr>
          <p:spPr>
            <a:xfrm rot="655800">
              <a:off x="7189560" y="66240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" name="Google Shape;666;p22"/>
            <p:cNvSpPr/>
            <p:nvPr/>
          </p:nvSpPr>
          <p:spPr>
            <a:xfrm rot="655800">
              <a:off x="6585480" y="101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" name="Google Shape;667;p22"/>
            <p:cNvSpPr/>
            <p:nvPr/>
          </p:nvSpPr>
          <p:spPr>
            <a:xfrm rot="655800">
              <a:off x="7530120" y="26496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" name="Google Shape;668;p22"/>
            <p:cNvSpPr/>
            <p:nvPr/>
          </p:nvSpPr>
          <p:spPr>
            <a:xfrm rot="655800">
              <a:off x="5873040" y="7718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" name="Google Shape;669;p22"/>
            <p:cNvSpPr/>
            <p:nvPr/>
          </p:nvSpPr>
          <p:spPr>
            <a:xfrm rot="655800">
              <a:off x="8066160" y="2264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" name="Google Shape;670;p22"/>
            <p:cNvSpPr/>
            <p:nvPr/>
          </p:nvSpPr>
          <p:spPr>
            <a:xfrm rot="655800">
              <a:off x="8669880" y="16340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" name="Google Shape;671;p22"/>
            <p:cNvSpPr/>
            <p:nvPr/>
          </p:nvSpPr>
          <p:spPr>
            <a:xfrm rot="655800">
              <a:off x="9315720" y="42264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" name="Google Shape;672;p22"/>
            <p:cNvSpPr/>
            <p:nvPr/>
          </p:nvSpPr>
          <p:spPr>
            <a:xfrm rot="655800">
              <a:off x="9210600" y="1450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674;p23"/>
          <p:cNvSpPr/>
          <p:nvPr/>
        </p:nvSpPr>
        <p:spPr>
          <a:xfrm>
            <a:off x="0" y="-35280"/>
            <a:ext cx="6816240" cy="5241960"/>
          </a:xfrm>
          <a:custGeom>
            <a:avLst/>
            <a:gdLst>
              <a:gd name="textAreaLeft" fmla="*/ 0 w 6816240"/>
              <a:gd name="textAreaRight" fmla="*/ 6816600 w 6816240"/>
              <a:gd name="textAreaTop" fmla="*/ 0 h 5241960"/>
              <a:gd name="textAreaBottom" fmla="*/ 5242320 h 524196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024920" y="2529360"/>
            <a:ext cx="4668120" cy="101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1025280" y="1432800"/>
            <a:ext cx="2183400" cy="91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9600" spc="-1" strike="noStrike">
                <a:solidFill>
                  <a:schemeClr val="accent1"/>
                </a:solidFill>
                <a:latin typeface="Rubik Medium"/>
                <a:ea typeface="Rubik Medium"/>
              </a:rPr>
              <a:t>xx%</a:t>
            </a:r>
            <a:endParaRPr b="0" lang="pt-BR" sz="9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0" name="Google Shape;678;p23"/>
          <p:cNvGrpSpPr/>
          <p:nvPr/>
        </p:nvGrpSpPr>
        <p:grpSpPr>
          <a:xfrm>
            <a:off x="183600" y="-647640"/>
            <a:ext cx="5139720" cy="2163600"/>
            <a:chOff x="183600" y="-647640"/>
            <a:chExt cx="5139720" cy="2163600"/>
          </a:xfrm>
        </p:grpSpPr>
        <p:sp>
          <p:nvSpPr>
            <p:cNvPr id="321" name="Google Shape;679;p23"/>
            <p:cNvSpPr/>
            <p:nvPr/>
          </p:nvSpPr>
          <p:spPr>
            <a:xfrm flipH="1">
              <a:off x="3872520" y="1330560"/>
              <a:ext cx="258480" cy="17640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" name="Google Shape;680;p23"/>
            <p:cNvSpPr/>
            <p:nvPr/>
          </p:nvSpPr>
          <p:spPr>
            <a:xfrm flipH="1">
              <a:off x="5064840" y="1052640"/>
              <a:ext cx="258480" cy="17892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8920"/>
                <a:gd name="textAreaBottom" fmla="*/ 179280 h 178920"/>
              </a:gdLst>
              <a:ah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" name="Google Shape;681;p23"/>
            <p:cNvSpPr/>
            <p:nvPr/>
          </p:nvSpPr>
          <p:spPr>
            <a:xfrm flipH="1">
              <a:off x="3829320" y="679320"/>
              <a:ext cx="202320" cy="253800"/>
            </a:xfrm>
            <a:custGeom>
              <a:avLst/>
              <a:gdLst>
                <a:gd name="textAreaLeft" fmla="*/ 360 w 202320"/>
                <a:gd name="textAreaRight" fmla="*/ 203040 w 20232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" name="Google Shape;682;p23"/>
            <p:cNvSpPr/>
            <p:nvPr/>
          </p:nvSpPr>
          <p:spPr>
            <a:xfrm flipH="1">
              <a:off x="4373640" y="632160"/>
              <a:ext cx="249480" cy="20448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5" name="Google Shape;683;p23"/>
            <p:cNvSpPr/>
            <p:nvPr/>
          </p:nvSpPr>
          <p:spPr>
            <a:xfrm flipH="1">
              <a:off x="3686760" y="213120"/>
              <a:ext cx="169560" cy="26676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6" name="Google Shape;684;p23"/>
            <p:cNvSpPr/>
            <p:nvPr/>
          </p:nvSpPr>
          <p:spPr>
            <a:xfrm flipH="1">
              <a:off x="4220280" y="1042920"/>
              <a:ext cx="249480" cy="13176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7" name="Google Shape;685;p23"/>
            <p:cNvSpPr/>
            <p:nvPr/>
          </p:nvSpPr>
          <p:spPr>
            <a:xfrm flipH="1">
              <a:off x="3327120" y="465120"/>
              <a:ext cx="222120" cy="245520"/>
            </a:xfrm>
            <a:custGeom>
              <a:avLst/>
              <a:gdLst>
                <a:gd name="textAreaLeft" fmla="*/ -360 w 222120"/>
                <a:gd name="textAreaRight" fmla="*/ 22212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8" name="Google Shape;686;p23"/>
            <p:cNvSpPr/>
            <p:nvPr/>
          </p:nvSpPr>
          <p:spPr>
            <a:xfrm flipH="1">
              <a:off x="4470840" y="1269000"/>
              <a:ext cx="217440" cy="246960"/>
            </a:xfrm>
            <a:custGeom>
              <a:avLst/>
              <a:gdLst>
                <a:gd name="textAreaLeft" fmla="*/ 360 w 217440"/>
                <a:gd name="textAreaRight" fmla="*/ 218160 w 217440"/>
                <a:gd name="textAreaTop" fmla="*/ 0 h 246960"/>
                <a:gd name="textAreaBottom" fmla="*/ 247320 h 246960"/>
              </a:gdLst>
              <a:ah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9" name="Google Shape;687;p23"/>
            <p:cNvSpPr/>
            <p:nvPr/>
          </p:nvSpPr>
          <p:spPr>
            <a:xfrm flipH="1">
              <a:off x="4588920" y="328680"/>
              <a:ext cx="273600" cy="152280"/>
            </a:xfrm>
            <a:custGeom>
              <a:avLst/>
              <a:gdLst>
                <a:gd name="textAreaLeft" fmla="*/ 360 w 273600"/>
                <a:gd name="textAreaRight" fmla="*/ 274320 w 27360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0" name="Google Shape;688;p23"/>
            <p:cNvSpPr/>
            <p:nvPr/>
          </p:nvSpPr>
          <p:spPr>
            <a:xfrm flipH="1">
              <a:off x="4114080" y="344520"/>
              <a:ext cx="250200" cy="21060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1" name="Google Shape;689;p23"/>
            <p:cNvSpPr/>
            <p:nvPr/>
          </p:nvSpPr>
          <p:spPr>
            <a:xfrm flipH="1">
              <a:off x="2663640" y="636840"/>
              <a:ext cx="124200" cy="277560"/>
            </a:xfrm>
            <a:custGeom>
              <a:avLst/>
              <a:gdLst>
                <a:gd name="textAreaLeft" fmla="*/ -360 w 124200"/>
                <a:gd name="textAreaRight" fmla="*/ 12420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2" name="Google Shape;690;p23"/>
            <p:cNvSpPr/>
            <p:nvPr/>
          </p:nvSpPr>
          <p:spPr>
            <a:xfrm flipH="1">
              <a:off x="745560" y="-607320"/>
              <a:ext cx="258480" cy="17640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3" name="Google Shape;691;p23"/>
            <p:cNvSpPr/>
            <p:nvPr/>
          </p:nvSpPr>
          <p:spPr>
            <a:xfrm flipH="1">
              <a:off x="2147400" y="-604800"/>
              <a:ext cx="259200" cy="179640"/>
            </a:xfrm>
            <a:custGeom>
              <a:avLst/>
              <a:gdLst>
                <a:gd name="textAreaLeft" fmla="*/ 360 w 259200"/>
                <a:gd name="textAreaRight" fmla="*/ 25992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4" name="Google Shape;692;p23"/>
            <p:cNvSpPr/>
            <p:nvPr/>
          </p:nvSpPr>
          <p:spPr>
            <a:xfrm flipH="1">
              <a:off x="1207080" y="-335520"/>
              <a:ext cx="201600" cy="253800"/>
            </a:xfrm>
            <a:custGeom>
              <a:avLst/>
              <a:gdLst>
                <a:gd name="textAreaLeft" fmla="*/ 360 w 201600"/>
                <a:gd name="textAreaRight" fmla="*/ 20232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" name="Google Shape;693;p23"/>
            <p:cNvSpPr/>
            <p:nvPr/>
          </p:nvSpPr>
          <p:spPr>
            <a:xfrm flipH="1">
              <a:off x="827640" y="647280"/>
              <a:ext cx="250200" cy="21204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" name="Google Shape;694;p23"/>
            <p:cNvSpPr/>
            <p:nvPr/>
          </p:nvSpPr>
          <p:spPr>
            <a:xfrm flipH="1">
              <a:off x="1750680" y="-239040"/>
              <a:ext cx="249480" cy="20520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" name="Google Shape;695;p23"/>
            <p:cNvSpPr/>
            <p:nvPr/>
          </p:nvSpPr>
          <p:spPr>
            <a:xfrm flipH="1">
              <a:off x="1847520" y="714240"/>
              <a:ext cx="129600" cy="280440"/>
            </a:xfrm>
            <a:custGeom>
              <a:avLst/>
              <a:gdLst>
                <a:gd name="textAreaLeft" fmla="*/ 360 w 129600"/>
                <a:gd name="textAreaRight" fmla="*/ 13032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" name="Google Shape;696;p23"/>
            <p:cNvSpPr/>
            <p:nvPr/>
          </p:nvSpPr>
          <p:spPr>
            <a:xfrm flipH="1">
              <a:off x="3017160" y="998640"/>
              <a:ext cx="168840" cy="266760"/>
            </a:xfrm>
            <a:custGeom>
              <a:avLst/>
              <a:gdLst>
                <a:gd name="textAreaLeft" fmla="*/ -360 w 168840"/>
                <a:gd name="textAreaRight" fmla="*/ 168840 w 16884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" name="Google Shape;697;p23"/>
            <p:cNvSpPr/>
            <p:nvPr/>
          </p:nvSpPr>
          <p:spPr>
            <a:xfrm flipH="1">
              <a:off x="1063800" y="118440"/>
              <a:ext cx="169560" cy="26676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" name="Google Shape;698;p23"/>
            <p:cNvSpPr/>
            <p:nvPr/>
          </p:nvSpPr>
          <p:spPr>
            <a:xfrm flipH="1">
              <a:off x="1670040" y="-647640"/>
              <a:ext cx="249480" cy="13104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" name="Google Shape;699;p23"/>
            <p:cNvSpPr/>
            <p:nvPr/>
          </p:nvSpPr>
          <p:spPr>
            <a:xfrm flipH="1">
              <a:off x="1441080" y="415080"/>
              <a:ext cx="253080" cy="207000"/>
            </a:xfrm>
            <a:custGeom>
              <a:avLst/>
              <a:gdLst>
                <a:gd name="textAreaLeft" fmla="*/ -360 w 253080"/>
                <a:gd name="textAreaRight" fmla="*/ 25308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" name="Google Shape;700;p23"/>
            <p:cNvSpPr/>
            <p:nvPr/>
          </p:nvSpPr>
          <p:spPr>
            <a:xfrm flipH="1">
              <a:off x="438480" y="302040"/>
              <a:ext cx="222120" cy="245520"/>
            </a:xfrm>
            <a:custGeom>
              <a:avLst/>
              <a:gdLst>
                <a:gd name="textAreaLeft" fmla="*/ -360 w 222120"/>
                <a:gd name="textAreaRight" fmla="*/ 22212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" name="Google Shape;701;p23"/>
            <p:cNvSpPr/>
            <p:nvPr/>
          </p:nvSpPr>
          <p:spPr>
            <a:xfrm flipH="1">
              <a:off x="2522520" y="-18360"/>
              <a:ext cx="81720" cy="300960"/>
            </a:xfrm>
            <a:custGeom>
              <a:avLst/>
              <a:gdLst>
                <a:gd name="textAreaLeft" fmla="*/ -360 w 81720"/>
                <a:gd name="textAreaRight" fmla="*/ 8172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" name="Google Shape;702;p23"/>
            <p:cNvSpPr/>
            <p:nvPr/>
          </p:nvSpPr>
          <p:spPr>
            <a:xfrm flipH="1">
              <a:off x="2228760" y="573840"/>
              <a:ext cx="268200" cy="166680"/>
            </a:xfrm>
            <a:custGeom>
              <a:avLst/>
              <a:gdLst>
                <a:gd name="textAreaLeft" fmla="*/ -360 w 268200"/>
                <a:gd name="textAreaRight" fmla="*/ 26820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5" name="Google Shape;703;p23"/>
            <p:cNvSpPr/>
            <p:nvPr/>
          </p:nvSpPr>
          <p:spPr>
            <a:xfrm flipH="1">
              <a:off x="2952000" y="139680"/>
              <a:ext cx="238680" cy="223560"/>
            </a:xfrm>
            <a:custGeom>
              <a:avLst/>
              <a:gdLst>
                <a:gd name="textAreaLeft" fmla="*/ -360 w 238680"/>
                <a:gd name="textAreaRight" fmla="*/ 23868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6" name="Google Shape;704;p23"/>
            <p:cNvSpPr/>
            <p:nvPr/>
          </p:nvSpPr>
          <p:spPr>
            <a:xfrm flipH="1">
              <a:off x="1966680" y="118440"/>
              <a:ext cx="273600" cy="151560"/>
            </a:xfrm>
            <a:custGeom>
              <a:avLst/>
              <a:gdLst>
                <a:gd name="textAreaLeft" fmla="*/ 360 w 273600"/>
                <a:gd name="textAreaRight" fmla="*/ 27432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7" name="Google Shape;705;p23"/>
            <p:cNvSpPr/>
            <p:nvPr/>
          </p:nvSpPr>
          <p:spPr>
            <a:xfrm flipH="1">
              <a:off x="3514680" y="932040"/>
              <a:ext cx="250200" cy="20448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" name="Google Shape;706;p23"/>
            <p:cNvSpPr/>
            <p:nvPr/>
          </p:nvSpPr>
          <p:spPr>
            <a:xfrm flipH="1">
              <a:off x="1465920" y="-19080"/>
              <a:ext cx="249480" cy="20376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" name="Google Shape;707;p23"/>
            <p:cNvSpPr/>
            <p:nvPr/>
          </p:nvSpPr>
          <p:spPr>
            <a:xfrm flipH="1">
              <a:off x="644400" y="1252080"/>
              <a:ext cx="207000" cy="249480"/>
            </a:xfrm>
            <a:custGeom>
              <a:avLst/>
              <a:gdLst>
                <a:gd name="textAreaLeft" fmla="*/ -360 w 207000"/>
                <a:gd name="textAreaRight" fmla="*/ 20700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0" name="Google Shape;708;p23"/>
            <p:cNvSpPr/>
            <p:nvPr/>
          </p:nvSpPr>
          <p:spPr>
            <a:xfrm flipH="1">
              <a:off x="196920" y="-63720"/>
              <a:ext cx="263160" cy="114120"/>
            </a:xfrm>
            <a:custGeom>
              <a:avLst/>
              <a:gdLst>
                <a:gd name="textAreaLeft" fmla="*/ -360 w 263160"/>
                <a:gd name="textAreaRight" fmla="*/ 26316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1" name="Google Shape;709;p23"/>
            <p:cNvSpPr/>
            <p:nvPr/>
          </p:nvSpPr>
          <p:spPr>
            <a:xfrm flipH="1">
              <a:off x="183240" y="973080"/>
              <a:ext cx="169560" cy="26748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2714040" y="3071880"/>
            <a:ext cx="3716640" cy="95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Google Shape;713;p24"/>
          <p:cNvSpPr/>
          <p:nvPr/>
        </p:nvSpPr>
        <p:spPr>
          <a:xfrm>
            <a:off x="789120" y="4917960"/>
            <a:ext cx="258480" cy="176400"/>
          </a:xfrm>
          <a:custGeom>
            <a:avLst/>
            <a:gdLst>
              <a:gd name="textAreaLeft" fmla="*/ 0 w 258480"/>
              <a:gd name="textAreaRight" fmla="*/ 258840 w 258480"/>
              <a:gd name="textAreaTop" fmla="*/ 0 h 176400"/>
              <a:gd name="textAreaBottom" fmla="*/ 176760 h 176400"/>
            </a:gdLst>
            <a:ahLst/>
            <a:rect l="textAreaLeft" t="textAreaTop" r="textAreaRight" b="textAreaBottom"/>
            <a:pathLst>
              <a:path w="13138" h="8978">
                <a:moveTo>
                  <a:pt x="12059" y="4817"/>
                </a:moveTo>
                <a:lnTo>
                  <a:pt x="3005" y="463"/>
                </a:lnTo>
                <a:cubicBezTo>
                  <a:pt x="1965" y="1"/>
                  <a:pt x="732" y="425"/>
                  <a:pt x="231" y="1426"/>
                </a:cubicBezTo>
                <a:cubicBezTo>
                  <a:pt x="116" y="1735"/>
                  <a:pt x="39" y="2081"/>
                  <a:pt x="0" y="2390"/>
                </a:cubicBezTo>
                <a:cubicBezTo>
                  <a:pt x="0" y="3160"/>
                  <a:pt x="462" y="3815"/>
                  <a:pt x="1156" y="4162"/>
                </a:cubicBezTo>
                <a:lnTo>
                  <a:pt x="10171" y="8477"/>
                </a:lnTo>
                <a:cubicBezTo>
                  <a:pt x="11173" y="8978"/>
                  <a:pt x="12406" y="8554"/>
                  <a:pt x="12868" y="7514"/>
                </a:cubicBezTo>
                <a:cubicBezTo>
                  <a:pt x="13061" y="7244"/>
                  <a:pt x="13138" y="6897"/>
                  <a:pt x="13138" y="6550"/>
                </a:cubicBezTo>
                <a:cubicBezTo>
                  <a:pt x="13138" y="5818"/>
                  <a:pt x="12714" y="5125"/>
                  <a:pt x="12059" y="481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8200" bIns="882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4" name="Google Shape;714;p24"/>
          <p:cNvSpPr/>
          <p:nvPr/>
        </p:nvSpPr>
        <p:spPr>
          <a:xfrm>
            <a:off x="6910560" y="504432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5" name="Google Shape;715;p24"/>
          <p:cNvSpPr/>
          <p:nvPr/>
        </p:nvSpPr>
        <p:spPr>
          <a:xfrm>
            <a:off x="7683120" y="5004360"/>
            <a:ext cx="207000" cy="249480"/>
          </a:xfrm>
          <a:custGeom>
            <a:avLst/>
            <a:gdLst>
              <a:gd name="textAreaLeft" fmla="*/ 0 w 207000"/>
              <a:gd name="textAreaRight" fmla="*/ 207360 w 207000"/>
              <a:gd name="textAreaTop" fmla="*/ 0 h 249480"/>
              <a:gd name="textAreaBottom" fmla="*/ 249840 h 249480"/>
            </a:gdLst>
            <a:ahLst/>
            <a:rect l="textAreaLeft" t="textAreaTop" r="textAreaRight" b="textAreaBottom"/>
            <a:pathLst>
              <a:path w="10519" h="12676">
                <a:moveTo>
                  <a:pt x="9710" y="463"/>
                </a:moveTo>
                <a:cubicBezTo>
                  <a:pt x="9324" y="155"/>
                  <a:pt x="8785" y="1"/>
                  <a:pt x="8284" y="39"/>
                </a:cubicBezTo>
                <a:cubicBezTo>
                  <a:pt x="7706" y="155"/>
                  <a:pt x="7205" y="424"/>
                  <a:pt x="6897" y="887"/>
                </a:cubicBezTo>
                <a:lnTo>
                  <a:pt x="425" y="9324"/>
                </a:lnTo>
                <a:cubicBezTo>
                  <a:pt x="194" y="9709"/>
                  <a:pt x="39" y="10133"/>
                  <a:pt x="1" y="10595"/>
                </a:cubicBezTo>
                <a:cubicBezTo>
                  <a:pt x="39" y="11212"/>
                  <a:pt x="309" y="11828"/>
                  <a:pt x="810" y="12213"/>
                </a:cubicBezTo>
                <a:cubicBezTo>
                  <a:pt x="1195" y="12522"/>
                  <a:pt x="1735" y="12676"/>
                  <a:pt x="2235" y="12560"/>
                </a:cubicBezTo>
                <a:cubicBezTo>
                  <a:pt x="2775" y="12483"/>
                  <a:pt x="3276" y="12213"/>
                  <a:pt x="3622" y="11790"/>
                </a:cubicBezTo>
                <a:lnTo>
                  <a:pt x="10095" y="3352"/>
                </a:lnTo>
                <a:cubicBezTo>
                  <a:pt x="10326" y="2967"/>
                  <a:pt x="10480" y="2505"/>
                  <a:pt x="10519" y="2043"/>
                </a:cubicBezTo>
                <a:cubicBezTo>
                  <a:pt x="10480" y="1426"/>
                  <a:pt x="10210" y="848"/>
                  <a:pt x="9710" y="463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6" name="Google Shape;716;p24"/>
          <p:cNvSpPr/>
          <p:nvPr/>
        </p:nvSpPr>
        <p:spPr>
          <a:xfrm>
            <a:off x="9199440" y="4167360"/>
            <a:ext cx="249480" cy="203760"/>
          </a:xfrm>
          <a:custGeom>
            <a:avLst/>
            <a:gdLst>
              <a:gd name="textAreaLeft" fmla="*/ 0 w 249480"/>
              <a:gd name="textAreaRight" fmla="*/ 249840 w 24948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717;p24"/>
          <p:cNvSpPr/>
          <p:nvPr/>
        </p:nvSpPr>
        <p:spPr>
          <a:xfrm>
            <a:off x="525600" y="618480"/>
            <a:ext cx="81720" cy="302400"/>
          </a:xfrm>
          <a:custGeom>
            <a:avLst/>
            <a:gdLst>
              <a:gd name="textAreaLeft" fmla="*/ 0 w 81720"/>
              <a:gd name="textAreaRight" fmla="*/ 82080 w 81720"/>
              <a:gd name="textAreaTop" fmla="*/ 0 h 302400"/>
              <a:gd name="textAreaBottom" fmla="*/ 302760 h 302400"/>
            </a:gdLst>
            <a:ahLst/>
            <a:rect l="textAreaLeft" t="textAreaTop" r="textAreaRight" b="textAreaBottom"/>
            <a:pathLst>
              <a:path w="4162" h="15373">
                <a:moveTo>
                  <a:pt x="4162" y="12676"/>
                </a:moveTo>
                <a:lnTo>
                  <a:pt x="4162" y="2775"/>
                </a:lnTo>
                <a:cubicBezTo>
                  <a:pt x="4162" y="1"/>
                  <a:pt x="1" y="1"/>
                  <a:pt x="1" y="2775"/>
                </a:cubicBezTo>
                <a:lnTo>
                  <a:pt x="1" y="12637"/>
                </a:lnTo>
                <a:cubicBezTo>
                  <a:pt x="39" y="15373"/>
                  <a:pt x="4162" y="15373"/>
                  <a:pt x="4162" y="12676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718;p24"/>
          <p:cNvSpPr/>
          <p:nvPr/>
        </p:nvSpPr>
        <p:spPr>
          <a:xfrm>
            <a:off x="430200" y="1356120"/>
            <a:ext cx="258480" cy="178920"/>
          </a:xfrm>
          <a:custGeom>
            <a:avLst/>
            <a:gdLst>
              <a:gd name="textAreaLeft" fmla="*/ 0 w 258480"/>
              <a:gd name="textAreaRight" fmla="*/ 258840 w 258480"/>
              <a:gd name="textAreaTop" fmla="*/ 0 h 178920"/>
              <a:gd name="textAreaBottom" fmla="*/ 179280 h 178920"/>
            </a:gdLst>
            <a:ahLst/>
            <a:rect l="textAreaLeft" t="textAreaTop" r="textAreaRight" b="textAreaBottom"/>
            <a:pathLst>
              <a:path w="13138" h="9093">
                <a:moveTo>
                  <a:pt x="11982" y="4932"/>
                </a:moveTo>
                <a:lnTo>
                  <a:pt x="2967" y="617"/>
                </a:lnTo>
                <a:cubicBezTo>
                  <a:pt x="1580" y="0"/>
                  <a:pt x="0" y="1041"/>
                  <a:pt x="0" y="2543"/>
                </a:cubicBezTo>
                <a:cubicBezTo>
                  <a:pt x="0" y="3314"/>
                  <a:pt x="463" y="4007"/>
                  <a:pt x="1156" y="4354"/>
                </a:cubicBezTo>
                <a:lnTo>
                  <a:pt x="10171" y="8669"/>
                </a:lnTo>
                <a:cubicBezTo>
                  <a:pt x="11212" y="9092"/>
                  <a:pt x="12367" y="8669"/>
                  <a:pt x="12907" y="7706"/>
                </a:cubicBezTo>
                <a:cubicBezTo>
                  <a:pt x="13022" y="7397"/>
                  <a:pt x="13099" y="7089"/>
                  <a:pt x="13138" y="6742"/>
                </a:cubicBezTo>
                <a:cubicBezTo>
                  <a:pt x="13138" y="5972"/>
                  <a:pt x="12714" y="5240"/>
                  <a:pt x="11982" y="4932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Google Shape;719;p24"/>
          <p:cNvSpPr/>
          <p:nvPr/>
        </p:nvSpPr>
        <p:spPr>
          <a:xfrm>
            <a:off x="402840" y="4135680"/>
            <a:ext cx="202320" cy="253800"/>
          </a:xfrm>
          <a:custGeom>
            <a:avLst/>
            <a:gdLst>
              <a:gd name="textAreaLeft" fmla="*/ 0 w 202320"/>
              <a:gd name="textAreaRight" fmla="*/ 202680 w 202320"/>
              <a:gd name="textAreaTop" fmla="*/ 0 h 253800"/>
              <a:gd name="textAreaBottom" fmla="*/ 254160 h 253800"/>
            </a:gdLst>
            <a:ahLst/>
            <a:rect l="textAreaLeft" t="textAreaTop" r="textAreaRight" b="textAreaBottom"/>
            <a:pathLst>
              <a:path w="10287" h="12907">
                <a:moveTo>
                  <a:pt x="6665" y="1079"/>
                </a:moveTo>
                <a:lnTo>
                  <a:pt x="463" y="9285"/>
                </a:lnTo>
                <a:cubicBezTo>
                  <a:pt x="154" y="9632"/>
                  <a:pt x="0" y="10094"/>
                  <a:pt x="39" y="10557"/>
                </a:cubicBezTo>
                <a:lnTo>
                  <a:pt x="39" y="10711"/>
                </a:lnTo>
                <a:cubicBezTo>
                  <a:pt x="39" y="11250"/>
                  <a:pt x="308" y="11789"/>
                  <a:pt x="694" y="12175"/>
                </a:cubicBezTo>
                <a:cubicBezTo>
                  <a:pt x="1580" y="12907"/>
                  <a:pt x="2890" y="12753"/>
                  <a:pt x="3583" y="11866"/>
                </a:cubicBezTo>
                <a:lnTo>
                  <a:pt x="9863" y="3622"/>
                </a:lnTo>
                <a:cubicBezTo>
                  <a:pt x="10133" y="3275"/>
                  <a:pt x="10287" y="2813"/>
                  <a:pt x="10287" y="2389"/>
                </a:cubicBezTo>
                <a:cubicBezTo>
                  <a:pt x="10287" y="1773"/>
                  <a:pt x="10017" y="1195"/>
                  <a:pt x="9555" y="771"/>
                </a:cubicBezTo>
                <a:cubicBezTo>
                  <a:pt x="8669" y="0"/>
                  <a:pt x="7320" y="155"/>
                  <a:pt x="6665" y="1079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0" name="Google Shape;720;p24"/>
          <p:cNvSpPr/>
          <p:nvPr/>
        </p:nvSpPr>
        <p:spPr>
          <a:xfrm>
            <a:off x="140040" y="1091160"/>
            <a:ext cx="285120" cy="92880"/>
          </a:xfrm>
          <a:custGeom>
            <a:avLst/>
            <a:gdLst>
              <a:gd name="textAreaLeft" fmla="*/ 0 w 285120"/>
              <a:gd name="textAreaRight" fmla="*/ 285480 w 285120"/>
              <a:gd name="textAreaTop" fmla="*/ 0 h 92880"/>
              <a:gd name="textAreaBottom" fmla="*/ 93240 h 92880"/>
            </a:gdLst>
            <a:ahLst/>
            <a:rect l="textAreaLeft" t="textAreaTop" r="textAreaRight" b="textAreaBottom"/>
            <a:pathLst>
              <a:path w="14487" h="4740">
                <a:moveTo>
                  <a:pt x="14486" y="1927"/>
                </a:moveTo>
                <a:cubicBezTo>
                  <a:pt x="14371" y="810"/>
                  <a:pt x="13369" y="1"/>
                  <a:pt x="12252" y="116"/>
                </a:cubicBezTo>
                <a:lnTo>
                  <a:pt x="1888" y="579"/>
                </a:lnTo>
                <a:cubicBezTo>
                  <a:pt x="848" y="656"/>
                  <a:pt x="0" y="1503"/>
                  <a:pt x="39" y="2582"/>
                </a:cubicBezTo>
                <a:lnTo>
                  <a:pt x="39" y="2813"/>
                </a:lnTo>
                <a:cubicBezTo>
                  <a:pt x="154" y="3930"/>
                  <a:pt x="1118" y="4739"/>
                  <a:pt x="2235" y="4701"/>
                </a:cubicBezTo>
                <a:lnTo>
                  <a:pt x="12598" y="4162"/>
                </a:lnTo>
                <a:cubicBezTo>
                  <a:pt x="13639" y="4123"/>
                  <a:pt x="14448" y="3275"/>
                  <a:pt x="14486" y="2274"/>
                </a:cubicBezTo>
                <a:cubicBezTo>
                  <a:pt x="14486" y="2235"/>
                  <a:pt x="14486" y="2197"/>
                  <a:pt x="14486" y="2158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6440" bIns="46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1" name="Google Shape;721;p24"/>
          <p:cNvSpPr/>
          <p:nvPr/>
        </p:nvSpPr>
        <p:spPr>
          <a:xfrm>
            <a:off x="-189360" y="4088520"/>
            <a:ext cx="249480" cy="204480"/>
          </a:xfrm>
          <a:custGeom>
            <a:avLst/>
            <a:gdLst>
              <a:gd name="textAreaLeft" fmla="*/ 0 w 249480"/>
              <a:gd name="textAreaRight" fmla="*/ 249840 w 249480"/>
              <a:gd name="textAreaTop" fmla="*/ 0 h 204480"/>
              <a:gd name="textAreaBottom" fmla="*/ 204840 h 204480"/>
            </a:gdLst>
            <a:ahLst/>
            <a:rect l="textAreaLeft" t="textAreaTop" r="textAreaRight" b="textAreaBottom"/>
            <a:pathLst>
              <a:path w="12676" h="10403">
                <a:moveTo>
                  <a:pt x="12676" y="2274"/>
                </a:moveTo>
                <a:cubicBezTo>
                  <a:pt x="12676" y="1850"/>
                  <a:pt x="12522" y="1426"/>
                  <a:pt x="12252" y="1080"/>
                </a:cubicBezTo>
                <a:cubicBezTo>
                  <a:pt x="11559" y="193"/>
                  <a:pt x="10287" y="1"/>
                  <a:pt x="9363" y="656"/>
                </a:cubicBezTo>
                <a:lnTo>
                  <a:pt x="848" y="6550"/>
                </a:lnTo>
                <a:cubicBezTo>
                  <a:pt x="309" y="6936"/>
                  <a:pt x="1" y="7552"/>
                  <a:pt x="39" y="8207"/>
                </a:cubicBezTo>
                <a:cubicBezTo>
                  <a:pt x="1" y="8631"/>
                  <a:pt x="155" y="9016"/>
                  <a:pt x="386" y="9401"/>
                </a:cubicBezTo>
                <a:cubicBezTo>
                  <a:pt x="1118" y="10249"/>
                  <a:pt x="2351" y="10403"/>
                  <a:pt x="3275" y="9825"/>
                </a:cubicBezTo>
                <a:lnTo>
                  <a:pt x="11828" y="3892"/>
                </a:lnTo>
                <a:cubicBezTo>
                  <a:pt x="12368" y="3545"/>
                  <a:pt x="12676" y="2929"/>
                  <a:pt x="12676" y="227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2" name="Google Shape;722;p24"/>
          <p:cNvSpPr/>
          <p:nvPr/>
        </p:nvSpPr>
        <p:spPr>
          <a:xfrm>
            <a:off x="1087200" y="192456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rect l="textAreaLeft" t="textAreaTop" r="textAreaRight" b="textAreaBottom"/>
            <a:pathLst>
              <a:path w="8631" h="13562">
                <a:moveTo>
                  <a:pt x="7436" y="424"/>
                </a:moveTo>
                <a:cubicBezTo>
                  <a:pt x="6396" y="0"/>
                  <a:pt x="5240" y="424"/>
                  <a:pt x="4701" y="1387"/>
                </a:cubicBezTo>
                <a:lnTo>
                  <a:pt x="270" y="10402"/>
                </a:lnTo>
                <a:cubicBezTo>
                  <a:pt x="116" y="10672"/>
                  <a:pt x="39" y="10980"/>
                  <a:pt x="0" y="11250"/>
                </a:cubicBezTo>
                <a:cubicBezTo>
                  <a:pt x="0" y="12098"/>
                  <a:pt x="501" y="12830"/>
                  <a:pt x="1272" y="13138"/>
                </a:cubicBezTo>
                <a:cubicBezTo>
                  <a:pt x="2312" y="13562"/>
                  <a:pt x="3468" y="13138"/>
                  <a:pt x="4007" y="12175"/>
                </a:cubicBezTo>
                <a:lnTo>
                  <a:pt x="8438" y="3121"/>
                </a:lnTo>
                <a:cubicBezTo>
                  <a:pt x="8553" y="2851"/>
                  <a:pt x="8630" y="2582"/>
                  <a:pt x="8630" y="2273"/>
                </a:cubicBezTo>
                <a:cubicBezTo>
                  <a:pt x="8630" y="1464"/>
                  <a:pt x="8168" y="732"/>
                  <a:pt x="7436" y="42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3" name="Google Shape;723;p24"/>
          <p:cNvSpPr/>
          <p:nvPr/>
        </p:nvSpPr>
        <p:spPr>
          <a:xfrm>
            <a:off x="-36000" y="4498920"/>
            <a:ext cx="249480" cy="131760"/>
          </a:xfrm>
          <a:custGeom>
            <a:avLst/>
            <a:gdLst>
              <a:gd name="textAreaLeft" fmla="*/ 0 w 249480"/>
              <a:gd name="textAreaRight" fmla="*/ 249840 w 249480"/>
              <a:gd name="textAreaTop" fmla="*/ 0 h 131760"/>
              <a:gd name="textAreaBottom" fmla="*/ 132120 h 131760"/>
            </a:gdLst>
            <a:ahLst/>
            <a:rect l="textAreaLeft" t="textAreaTop" r="textAreaRight" b="textAreaBottom"/>
            <a:pathLst>
              <a:path w="12676" h="6705">
                <a:moveTo>
                  <a:pt x="11558" y="3468"/>
                </a:moveTo>
                <a:lnTo>
                  <a:pt x="2042" y="155"/>
                </a:lnTo>
                <a:cubicBezTo>
                  <a:pt x="1657" y="0"/>
                  <a:pt x="1233" y="39"/>
                  <a:pt x="848" y="232"/>
                </a:cubicBezTo>
                <a:cubicBezTo>
                  <a:pt x="462" y="424"/>
                  <a:pt x="193" y="771"/>
                  <a:pt x="77" y="1195"/>
                </a:cubicBezTo>
                <a:cubicBezTo>
                  <a:pt x="0" y="1349"/>
                  <a:pt x="0" y="1503"/>
                  <a:pt x="0" y="1696"/>
                </a:cubicBezTo>
                <a:cubicBezTo>
                  <a:pt x="0" y="2389"/>
                  <a:pt x="424" y="3006"/>
                  <a:pt x="1079" y="3237"/>
                </a:cubicBezTo>
                <a:lnTo>
                  <a:pt x="10595" y="6550"/>
                </a:lnTo>
                <a:cubicBezTo>
                  <a:pt x="11019" y="6704"/>
                  <a:pt x="11442" y="6665"/>
                  <a:pt x="11828" y="6511"/>
                </a:cubicBezTo>
                <a:cubicBezTo>
                  <a:pt x="12174" y="6280"/>
                  <a:pt x="12444" y="5933"/>
                  <a:pt x="12598" y="5548"/>
                </a:cubicBezTo>
                <a:cubicBezTo>
                  <a:pt x="12598" y="5356"/>
                  <a:pt x="12637" y="5163"/>
                  <a:pt x="12637" y="5047"/>
                </a:cubicBezTo>
                <a:cubicBezTo>
                  <a:pt x="12675" y="4354"/>
                  <a:pt x="12251" y="3699"/>
                  <a:pt x="11558" y="3468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880" bIns="65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4" name="Google Shape;724;p24"/>
          <p:cNvSpPr/>
          <p:nvPr/>
        </p:nvSpPr>
        <p:spPr>
          <a:xfrm>
            <a:off x="627480" y="1688040"/>
            <a:ext cx="247680" cy="207720"/>
          </a:xfrm>
          <a:custGeom>
            <a:avLst/>
            <a:gdLst>
              <a:gd name="textAreaLeft" fmla="*/ 0 w 247680"/>
              <a:gd name="textAreaRight" fmla="*/ 248040 w 247680"/>
              <a:gd name="textAreaTop" fmla="*/ 0 h 207720"/>
              <a:gd name="textAreaBottom" fmla="*/ 208080 h 207720"/>
            </a:gdLst>
            <a:ahLst/>
            <a:rect l="textAreaLeft" t="textAreaTop" r="textAreaRight" b="textAreaBottom"/>
            <a:pathLst>
              <a:path w="12599" h="10557">
                <a:moveTo>
                  <a:pt x="11751" y="6665"/>
                </a:moveTo>
                <a:lnTo>
                  <a:pt x="3314" y="617"/>
                </a:lnTo>
                <a:cubicBezTo>
                  <a:pt x="2389" y="0"/>
                  <a:pt x="1156" y="154"/>
                  <a:pt x="424" y="1002"/>
                </a:cubicBezTo>
                <a:cubicBezTo>
                  <a:pt x="154" y="1349"/>
                  <a:pt x="39" y="1772"/>
                  <a:pt x="0" y="2196"/>
                </a:cubicBezTo>
                <a:lnTo>
                  <a:pt x="0" y="2273"/>
                </a:lnTo>
                <a:cubicBezTo>
                  <a:pt x="0" y="2890"/>
                  <a:pt x="309" y="3506"/>
                  <a:pt x="848" y="3891"/>
                </a:cubicBezTo>
                <a:lnTo>
                  <a:pt x="9285" y="9901"/>
                </a:lnTo>
                <a:cubicBezTo>
                  <a:pt x="10171" y="10556"/>
                  <a:pt x="11443" y="10402"/>
                  <a:pt x="12175" y="9555"/>
                </a:cubicBezTo>
                <a:cubicBezTo>
                  <a:pt x="12444" y="9208"/>
                  <a:pt x="12598" y="8746"/>
                  <a:pt x="12598" y="8283"/>
                </a:cubicBezTo>
                <a:lnTo>
                  <a:pt x="12598" y="8245"/>
                </a:lnTo>
                <a:lnTo>
                  <a:pt x="12598" y="8206"/>
                </a:lnTo>
                <a:cubicBezTo>
                  <a:pt x="12598" y="7590"/>
                  <a:pt x="12252" y="7012"/>
                  <a:pt x="11751" y="666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5" name="Google Shape;725;p24"/>
          <p:cNvSpPr/>
          <p:nvPr/>
        </p:nvSpPr>
        <p:spPr>
          <a:xfrm>
            <a:off x="884520" y="3921480"/>
            <a:ext cx="222120" cy="245520"/>
          </a:xfrm>
          <a:custGeom>
            <a:avLst/>
            <a:gdLst>
              <a:gd name="textAreaLeft" fmla="*/ 0 w 222120"/>
              <a:gd name="textAreaRight" fmla="*/ 222480 w 222120"/>
              <a:gd name="textAreaTop" fmla="*/ 0 h 245520"/>
              <a:gd name="textAreaBottom" fmla="*/ 245880 h 245520"/>
            </a:gdLst>
            <a:ahLst/>
            <a:rect l="textAreaLeft" t="textAreaTop" r="textAreaRight" b="textAreaBottom"/>
            <a:pathLst>
              <a:path w="11289" h="12483">
                <a:moveTo>
                  <a:pt x="3583" y="1233"/>
                </a:moveTo>
                <a:cubicBezTo>
                  <a:pt x="2235" y="0"/>
                  <a:pt x="39" y="925"/>
                  <a:pt x="0" y="2735"/>
                </a:cubicBezTo>
                <a:cubicBezTo>
                  <a:pt x="39" y="3313"/>
                  <a:pt x="270" y="3853"/>
                  <a:pt x="694" y="4238"/>
                </a:cubicBezTo>
                <a:lnTo>
                  <a:pt x="7744" y="11057"/>
                </a:lnTo>
                <a:cubicBezTo>
                  <a:pt x="9285" y="12483"/>
                  <a:pt x="11289" y="11057"/>
                  <a:pt x="11289" y="9477"/>
                </a:cubicBezTo>
                <a:cubicBezTo>
                  <a:pt x="11289" y="8938"/>
                  <a:pt x="11019" y="8399"/>
                  <a:pt x="10595" y="8052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6" name="Google Shape;726;p24"/>
          <p:cNvSpPr/>
          <p:nvPr/>
        </p:nvSpPr>
        <p:spPr>
          <a:xfrm>
            <a:off x="-38880" y="1765080"/>
            <a:ext cx="217440" cy="246960"/>
          </a:xfrm>
          <a:custGeom>
            <a:avLst/>
            <a:gdLst>
              <a:gd name="textAreaLeft" fmla="*/ 0 w 217440"/>
              <a:gd name="textAreaRight" fmla="*/ 217800 w 217440"/>
              <a:gd name="textAreaTop" fmla="*/ 0 h 246960"/>
              <a:gd name="textAreaBottom" fmla="*/ 247320 h 246960"/>
            </a:gdLst>
            <a:ahLst/>
            <a:rect l="textAreaLeft" t="textAreaTop" r="textAreaRight" b="textAreaBottom"/>
            <a:pathLst>
              <a:path w="11058" h="12561">
                <a:moveTo>
                  <a:pt x="7551" y="1388"/>
                </a:moveTo>
                <a:lnTo>
                  <a:pt x="655" y="8323"/>
                </a:lnTo>
                <a:cubicBezTo>
                  <a:pt x="270" y="8708"/>
                  <a:pt x="0" y="9247"/>
                  <a:pt x="0" y="9787"/>
                </a:cubicBezTo>
                <a:cubicBezTo>
                  <a:pt x="0" y="11636"/>
                  <a:pt x="2235" y="12560"/>
                  <a:pt x="3545" y="11251"/>
                </a:cubicBezTo>
                <a:lnTo>
                  <a:pt x="10479" y="4354"/>
                </a:lnTo>
                <a:cubicBezTo>
                  <a:pt x="10865" y="3969"/>
                  <a:pt x="11057" y="3468"/>
                  <a:pt x="11057" y="2967"/>
                </a:cubicBezTo>
                <a:cubicBezTo>
                  <a:pt x="11057" y="1349"/>
                  <a:pt x="9054" y="1"/>
                  <a:pt x="7551" y="13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7" name="Google Shape;727;p24"/>
          <p:cNvSpPr/>
          <p:nvPr/>
        </p:nvSpPr>
        <p:spPr>
          <a:xfrm>
            <a:off x="-56520" y="538200"/>
            <a:ext cx="230400" cy="225000"/>
          </a:xfrm>
          <a:custGeom>
            <a:avLst/>
            <a:gdLst>
              <a:gd name="textAreaLeft" fmla="*/ 0 w 230400"/>
              <a:gd name="textAreaRight" fmla="*/ 230760 w 230400"/>
              <a:gd name="textAreaTop" fmla="*/ 0 h 225000"/>
              <a:gd name="textAreaBottom" fmla="*/ 225360 h 225000"/>
            </a:gdLst>
            <a:ahLst/>
            <a:rect l="textAreaLeft" t="textAreaTop" r="textAreaRight" b="textAreaBottom"/>
            <a:pathLst>
              <a:path w="11713" h="11443">
                <a:moveTo>
                  <a:pt x="3544" y="10710"/>
                </a:moveTo>
                <a:lnTo>
                  <a:pt x="11096" y="3660"/>
                </a:lnTo>
                <a:cubicBezTo>
                  <a:pt x="11481" y="3313"/>
                  <a:pt x="11712" y="2774"/>
                  <a:pt x="11712" y="2235"/>
                </a:cubicBezTo>
                <a:lnTo>
                  <a:pt x="11712" y="2196"/>
                </a:lnTo>
                <a:lnTo>
                  <a:pt x="11712" y="2158"/>
                </a:lnTo>
                <a:cubicBezTo>
                  <a:pt x="11712" y="1618"/>
                  <a:pt x="11481" y="1117"/>
                  <a:pt x="11096" y="732"/>
                </a:cubicBezTo>
                <a:cubicBezTo>
                  <a:pt x="10248" y="0"/>
                  <a:pt x="9015" y="0"/>
                  <a:pt x="8206" y="732"/>
                </a:cubicBezTo>
                <a:lnTo>
                  <a:pt x="655" y="7782"/>
                </a:lnTo>
                <a:cubicBezTo>
                  <a:pt x="231" y="8129"/>
                  <a:pt x="0" y="8668"/>
                  <a:pt x="0" y="9208"/>
                </a:cubicBezTo>
                <a:lnTo>
                  <a:pt x="0" y="9246"/>
                </a:lnTo>
                <a:lnTo>
                  <a:pt x="0" y="9285"/>
                </a:lnTo>
                <a:cubicBezTo>
                  <a:pt x="0" y="9824"/>
                  <a:pt x="231" y="10364"/>
                  <a:pt x="655" y="10710"/>
                </a:cubicBezTo>
                <a:cubicBezTo>
                  <a:pt x="1503" y="11442"/>
                  <a:pt x="2735" y="11442"/>
                  <a:pt x="3544" y="1071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8" name="Google Shape;728;p24"/>
          <p:cNvSpPr/>
          <p:nvPr/>
        </p:nvSpPr>
        <p:spPr>
          <a:xfrm>
            <a:off x="890640" y="632160"/>
            <a:ext cx="273600" cy="152280"/>
          </a:xfrm>
          <a:custGeom>
            <a:avLst/>
            <a:gdLst>
              <a:gd name="textAreaLeft" fmla="*/ 0 w 273600"/>
              <a:gd name="textAreaRight" fmla="*/ 273960 w 273600"/>
              <a:gd name="textAreaTop" fmla="*/ 0 h 152280"/>
              <a:gd name="textAreaBottom" fmla="*/ 152640 h 152280"/>
            </a:gdLst>
            <a:ahLst/>
            <a:rect l="textAreaLeft" t="textAreaTop" r="textAreaRight" b="textAreaBottom"/>
            <a:pathLst>
              <a:path w="13909" h="7745">
                <a:moveTo>
                  <a:pt x="13909" y="2389"/>
                </a:moveTo>
                <a:lnTo>
                  <a:pt x="13909" y="2350"/>
                </a:lnTo>
                <a:lnTo>
                  <a:pt x="13909" y="2350"/>
                </a:lnTo>
                <a:cubicBezTo>
                  <a:pt x="13909" y="2081"/>
                  <a:pt x="13870" y="1811"/>
                  <a:pt x="13793" y="1541"/>
                </a:cubicBezTo>
                <a:cubicBezTo>
                  <a:pt x="13370" y="501"/>
                  <a:pt x="12175" y="0"/>
                  <a:pt x="11135" y="347"/>
                </a:cubicBezTo>
                <a:lnTo>
                  <a:pt x="1388" y="3468"/>
                </a:lnTo>
                <a:cubicBezTo>
                  <a:pt x="540" y="3737"/>
                  <a:pt x="1" y="4508"/>
                  <a:pt x="1" y="5355"/>
                </a:cubicBezTo>
                <a:cubicBezTo>
                  <a:pt x="1" y="5355"/>
                  <a:pt x="1" y="5394"/>
                  <a:pt x="1" y="5394"/>
                </a:cubicBezTo>
                <a:cubicBezTo>
                  <a:pt x="1" y="5664"/>
                  <a:pt x="39" y="5933"/>
                  <a:pt x="116" y="6203"/>
                </a:cubicBezTo>
                <a:cubicBezTo>
                  <a:pt x="540" y="7205"/>
                  <a:pt x="1696" y="7744"/>
                  <a:pt x="2775" y="7397"/>
                </a:cubicBezTo>
                <a:lnTo>
                  <a:pt x="12522" y="4200"/>
                </a:lnTo>
                <a:cubicBezTo>
                  <a:pt x="13331" y="3969"/>
                  <a:pt x="13909" y="3237"/>
                  <a:pt x="13909" y="2389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320" bIns="76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9" name="Google Shape;729;p24"/>
          <p:cNvSpPr/>
          <p:nvPr/>
        </p:nvSpPr>
        <p:spPr>
          <a:xfrm>
            <a:off x="579600" y="2055960"/>
            <a:ext cx="250200" cy="210600"/>
          </a:xfrm>
          <a:custGeom>
            <a:avLst/>
            <a:gdLst>
              <a:gd name="textAreaLeft" fmla="*/ 0 w 250200"/>
              <a:gd name="textAreaRight" fmla="*/ 250560 w 250200"/>
              <a:gd name="textAreaTop" fmla="*/ 0 h 210600"/>
              <a:gd name="textAreaBottom" fmla="*/ 210960 h 210600"/>
            </a:gdLst>
            <a:ahLst/>
            <a:rect l="textAreaLeft" t="textAreaTop" r="textAreaRight" b="textAreaBottom"/>
            <a:pathLst>
              <a:path w="12714" h="10711">
                <a:moveTo>
                  <a:pt x="11712" y="6242"/>
                </a:moveTo>
                <a:lnTo>
                  <a:pt x="3082" y="617"/>
                </a:lnTo>
                <a:cubicBezTo>
                  <a:pt x="2119" y="0"/>
                  <a:pt x="809" y="347"/>
                  <a:pt x="270" y="1349"/>
                </a:cubicBezTo>
                <a:cubicBezTo>
                  <a:pt x="77" y="1657"/>
                  <a:pt x="0" y="2004"/>
                  <a:pt x="0" y="2351"/>
                </a:cubicBezTo>
                <a:lnTo>
                  <a:pt x="0" y="2389"/>
                </a:lnTo>
                <a:lnTo>
                  <a:pt x="0" y="2428"/>
                </a:lnTo>
                <a:cubicBezTo>
                  <a:pt x="0" y="3121"/>
                  <a:pt x="385" y="3814"/>
                  <a:pt x="963" y="4161"/>
                </a:cubicBezTo>
                <a:lnTo>
                  <a:pt x="9593" y="9786"/>
                </a:lnTo>
                <a:cubicBezTo>
                  <a:pt x="10903" y="10711"/>
                  <a:pt x="12714" y="9709"/>
                  <a:pt x="12675" y="8091"/>
                </a:cubicBezTo>
                <a:lnTo>
                  <a:pt x="12675" y="8014"/>
                </a:lnTo>
                <a:cubicBezTo>
                  <a:pt x="12637" y="7282"/>
                  <a:pt x="12290" y="6627"/>
                  <a:pt x="11712" y="6242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0" name="Google Shape;730;p24"/>
          <p:cNvSpPr/>
          <p:nvPr/>
        </p:nvSpPr>
        <p:spPr>
          <a:xfrm>
            <a:off x="1645920" y="4093200"/>
            <a:ext cx="124200" cy="277560"/>
          </a:xfrm>
          <a:custGeom>
            <a:avLst/>
            <a:gdLst>
              <a:gd name="textAreaLeft" fmla="*/ 0 w 124200"/>
              <a:gd name="textAreaRight" fmla="*/ 124560 w 124200"/>
              <a:gd name="textAreaTop" fmla="*/ 0 h 277560"/>
              <a:gd name="textAreaBottom" fmla="*/ 277920 h 277560"/>
            </a:gdLst>
            <a:ahLst/>
            <a:rect l="textAreaLeft" t="textAreaTop" r="textAreaRight" b="textAreaBottom"/>
            <a:pathLst>
              <a:path w="6319" h="14102">
                <a:moveTo>
                  <a:pt x="4701" y="194"/>
                </a:moveTo>
                <a:cubicBezTo>
                  <a:pt x="3622" y="1"/>
                  <a:pt x="2543" y="656"/>
                  <a:pt x="2235" y="1696"/>
                </a:cubicBezTo>
                <a:lnTo>
                  <a:pt x="0" y="11443"/>
                </a:lnTo>
                <a:lnTo>
                  <a:pt x="0" y="11867"/>
                </a:lnTo>
                <a:cubicBezTo>
                  <a:pt x="0" y="12830"/>
                  <a:pt x="655" y="13678"/>
                  <a:pt x="1619" y="13870"/>
                </a:cubicBezTo>
                <a:cubicBezTo>
                  <a:pt x="2697" y="14102"/>
                  <a:pt x="3815" y="13408"/>
                  <a:pt x="4084" y="12329"/>
                </a:cubicBezTo>
                <a:lnTo>
                  <a:pt x="6280" y="2582"/>
                </a:lnTo>
                <a:cubicBezTo>
                  <a:pt x="6319" y="2467"/>
                  <a:pt x="6319" y="2313"/>
                  <a:pt x="6319" y="2158"/>
                </a:cubicBezTo>
                <a:cubicBezTo>
                  <a:pt x="6319" y="1195"/>
                  <a:pt x="5625" y="386"/>
                  <a:pt x="4701" y="1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1" name="Google Shape;731;p24"/>
          <p:cNvSpPr/>
          <p:nvPr/>
        </p:nvSpPr>
        <p:spPr>
          <a:xfrm>
            <a:off x="5292720" y="465660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2" name="Google Shape;732;p24"/>
          <p:cNvSpPr/>
          <p:nvPr/>
        </p:nvSpPr>
        <p:spPr>
          <a:xfrm>
            <a:off x="1247400" y="4455000"/>
            <a:ext cx="168840" cy="266760"/>
          </a:xfrm>
          <a:custGeom>
            <a:avLst/>
            <a:gdLst>
              <a:gd name="textAreaLeft" fmla="*/ 0 w 168840"/>
              <a:gd name="textAreaRight" fmla="*/ 169200 w 168840"/>
              <a:gd name="textAreaTop" fmla="*/ 0 h 266760"/>
              <a:gd name="textAreaBottom" fmla="*/ 267120 h 266760"/>
            </a:gdLst>
            <a:ahLst/>
            <a:rect l="textAreaLeft" t="textAreaTop" r="textAreaRight" b="textAreaBottom"/>
            <a:pathLst>
              <a:path w="8592" h="13563">
                <a:moveTo>
                  <a:pt x="3968" y="1426"/>
                </a:moveTo>
                <a:cubicBezTo>
                  <a:pt x="3467" y="425"/>
                  <a:pt x="2273" y="1"/>
                  <a:pt x="1233" y="463"/>
                </a:cubicBezTo>
                <a:cubicBezTo>
                  <a:pt x="539" y="810"/>
                  <a:pt x="39" y="1503"/>
                  <a:pt x="0" y="2274"/>
                </a:cubicBezTo>
                <a:cubicBezTo>
                  <a:pt x="0" y="2582"/>
                  <a:pt x="77" y="2852"/>
                  <a:pt x="231" y="3122"/>
                </a:cubicBezTo>
                <a:lnTo>
                  <a:pt x="4700" y="12175"/>
                </a:lnTo>
                <a:cubicBezTo>
                  <a:pt x="5201" y="13138"/>
                  <a:pt x="6395" y="13562"/>
                  <a:pt x="7397" y="13138"/>
                </a:cubicBezTo>
                <a:cubicBezTo>
                  <a:pt x="8129" y="12830"/>
                  <a:pt x="8591" y="12098"/>
                  <a:pt x="8591" y="11328"/>
                </a:cubicBezTo>
                <a:cubicBezTo>
                  <a:pt x="8591" y="11251"/>
                  <a:pt x="8591" y="11212"/>
                  <a:pt x="8591" y="11135"/>
                </a:cubicBezTo>
                <a:cubicBezTo>
                  <a:pt x="8591" y="10904"/>
                  <a:pt x="8514" y="10673"/>
                  <a:pt x="8399" y="1048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3" name="Google Shape;733;p24"/>
          <p:cNvSpPr/>
          <p:nvPr/>
        </p:nvSpPr>
        <p:spPr>
          <a:xfrm>
            <a:off x="8272440" y="2920320"/>
            <a:ext cx="81720" cy="300960"/>
          </a:xfrm>
          <a:custGeom>
            <a:avLst/>
            <a:gdLst>
              <a:gd name="textAreaLeft" fmla="*/ 0 w 81720"/>
              <a:gd name="textAreaRight" fmla="*/ 82080 w 81720"/>
              <a:gd name="textAreaTop" fmla="*/ 0 h 300960"/>
              <a:gd name="textAreaBottom" fmla="*/ 301320 h 300960"/>
            </a:gdLst>
            <a:ahLst/>
            <a:rect l="textAreaLeft" t="textAreaTop" r="textAreaRight" b="textAreaBottom"/>
            <a:pathLst>
              <a:path w="4162" h="15296">
                <a:moveTo>
                  <a:pt x="1" y="2698"/>
                </a:moveTo>
                <a:lnTo>
                  <a:pt x="1" y="12522"/>
                </a:lnTo>
                <a:cubicBezTo>
                  <a:pt x="1" y="15296"/>
                  <a:pt x="4162" y="15296"/>
                  <a:pt x="4162" y="12522"/>
                </a:cubicBezTo>
                <a:lnTo>
                  <a:pt x="4162" y="2698"/>
                </a:lnTo>
                <a:cubicBezTo>
                  <a:pt x="4162" y="1"/>
                  <a:pt x="1" y="1"/>
                  <a:pt x="1" y="2698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4" name="Google Shape;734;p24"/>
          <p:cNvSpPr/>
          <p:nvPr/>
        </p:nvSpPr>
        <p:spPr>
          <a:xfrm>
            <a:off x="8406360" y="375192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3520" bIns="83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5" name="Google Shape;735;p24"/>
          <p:cNvSpPr/>
          <p:nvPr/>
        </p:nvSpPr>
        <p:spPr>
          <a:xfrm>
            <a:off x="1242720" y="3596040"/>
            <a:ext cx="238680" cy="223560"/>
          </a:xfrm>
          <a:custGeom>
            <a:avLst/>
            <a:gdLst>
              <a:gd name="textAreaLeft" fmla="*/ 0 w 238680"/>
              <a:gd name="textAreaRight" fmla="*/ 239040 w 238680"/>
              <a:gd name="textAreaTop" fmla="*/ 0 h 223560"/>
              <a:gd name="textAreaBottom" fmla="*/ 223920 h 223560"/>
            </a:gdLst>
            <a:ahLst/>
            <a:rect l="textAreaLeft" t="textAreaTop" r="textAreaRight" b="textAreaBottom"/>
            <a:pathLst>
              <a:path w="12137" h="11366">
                <a:moveTo>
                  <a:pt x="3777" y="732"/>
                </a:moveTo>
                <a:cubicBezTo>
                  <a:pt x="2929" y="0"/>
                  <a:pt x="1696" y="0"/>
                  <a:pt x="887" y="732"/>
                </a:cubicBezTo>
                <a:cubicBezTo>
                  <a:pt x="1" y="1503"/>
                  <a:pt x="1" y="2851"/>
                  <a:pt x="887" y="3622"/>
                </a:cubicBezTo>
                <a:lnTo>
                  <a:pt x="8400" y="10672"/>
                </a:lnTo>
                <a:cubicBezTo>
                  <a:pt x="9247" y="11366"/>
                  <a:pt x="10480" y="11366"/>
                  <a:pt x="11289" y="10672"/>
                </a:cubicBezTo>
                <a:cubicBezTo>
                  <a:pt x="12137" y="9863"/>
                  <a:pt x="12137" y="8553"/>
                  <a:pt x="11289" y="778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6" name="Google Shape;736;p24"/>
          <p:cNvSpPr/>
          <p:nvPr/>
        </p:nvSpPr>
        <p:spPr>
          <a:xfrm>
            <a:off x="3383280" y="4722120"/>
            <a:ext cx="141480" cy="275760"/>
          </a:xfrm>
          <a:custGeom>
            <a:avLst/>
            <a:gdLst>
              <a:gd name="textAreaLeft" fmla="*/ 0 w 141480"/>
              <a:gd name="textAreaRight" fmla="*/ 141840 w 141480"/>
              <a:gd name="textAreaTop" fmla="*/ 0 h 275760"/>
              <a:gd name="textAreaBottom" fmla="*/ 276120 h 275760"/>
            </a:gdLst>
            <a:ahLst/>
            <a:rect l="textAreaLeft" t="textAreaTop" r="textAreaRight" b="textAreaBottom"/>
            <a:pathLst>
              <a:path w="7205" h="14024">
                <a:moveTo>
                  <a:pt x="4046" y="1618"/>
                </a:moveTo>
                <a:cubicBezTo>
                  <a:pt x="3699" y="578"/>
                  <a:pt x="2582" y="0"/>
                  <a:pt x="1503" y="270"/>
                </a:cubicBezTo>
                <a:cubicBezTo>
                  <a:pt x="617" y="501"/>
                  <a:pt x="0" y="1310"/>
                  <a:pt x="0" y="2196"/>
                </a:cubicBezTo>
                <a:cubicBezTo>
                  <a:pt x="0" y="2427"/>
                  <a:pt x="0" y="2620"/>
                  <a:pt x="77" y="2813"/>
                </a:cubicBezTo>
                <a:lnTo>
                  <a:pt x="3082" y="12329"/>
                </a:lnTo>
                <a:cubicBezTo>
                  <a:pt x="3429" y="13407"/>
                  <a:pt x="4585" y="14024"/>
                  <a:pt x="5702" y="13754"/>
                </a:cubicBezTo>
                <a:cubicBezTo>
                  <a:pt x="6550" y="13484"/>
                  <a:pt x="7166" y="12714"/>
                  <a:pt x="7205" y="11828"/>
                </a:cubicBezTo>
                <a:cubicBezTo>
                  <a:pt x="7166" y="11597"/>
                  <a:pt x="7128" y="11404"/>
                  <a:pt x="7089" y="1121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7" name="Google Shape;737;p24"/>
          <p:cNvSpPr/>
          <p:nvPr/>
        </p:nvSpPr>
        <p:spPr>
          <a:xfrm>
            <a:off x="1967040" y="455832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8" name="Google Shape;738;p24"/>
          <p:cNvSpPr/>
          <p:nvPr/>
        </p:nvSpPr>
        <p:spPr>
          <a:xfrm>
            <a:off x="2739600" y="4518000"/>
            <a:ext cx="207000" cy="249480"/>
          </a:xfrm>
          <a:custGeom>
            <a:avLst/>
            <a:gdLst>
              <a:gd name="textAreaLeft" fmla="*/ 0 w 207000"/>
              <a:gd name="textAreaRight" fmla="*/ 207360 w 207000"/>
              <a:gd name="textAreaTop" fmla="*/ 0 h 249480"/>
              <a:gd name="textAreaBottom" fmla="*/ 249840 h 249480"/>
            </a:gdLst>
            <a:ahLst/>
            <a:rect l="textAreaLeft" t="textAreaTop" r="textAreaRight" b="textAreaBottom"/>
            <a:pathLst>
              <a:path w="10519" h="12676">
                <a:moveTo>
                  <a:pt x="9710" y="463"/>
                </a:moveTo>
                <a:cubicBezTo>
                  <a:pt x="9324" y="155"/>
                  <a:pt x="8785" y="1"/>
                  <a:pt x="8284" y="39"/>
                </a:cubicBezTo>
                <a:cubicBezTo>
                  <a:pt x="7706" y="155"/>
                  <a:pt x="7205" y="424"/>
                  <a:pt x="6897" y="887"/>
                </a:cubicBezTo>
                <a:lnTo>
                  <a:pt x="425" y="9324"/>
                </a:lnTo>
                <a:cubicBezTo>
                  <a:pt x="194" y="9709"/>
                  <a:pt x="39" y="10133"/>
                  <a:pt x="1" y="10595"/>
                </a:cubicBezTo>
                <a:cubicBezTo>
                  <a:pt x="39" y="11212"/>
                  <a:pt x="309" y="11828"/>
                  <a:pt x="810" y="12213"/>
                </a:cubicBezTo>
                <a:cubicBezTo>
                  <a:pt x="1195" y="12522"/>
                  <a:pt x="1735" y="12676"/>
                  <a:pt x="2235" y="12560"/>
                </a:cubicBezTo>
                <a:cubicBezTo>
                  <a:pt x="2775" y="12483"/>
                  <a:pt x="3276" y="12213"/>
                  <a:pt x="3622" y="11790"/>
                </a:cubicBezTo>
                <a:lnTo>
                  <a:pt x="10095" y="3352"/>
                </a:lnTo>
                <a:cubicBezTo>
                  <a:pt x="10326" y="2967"/>
                  <a:pt x="10480" y="2505"/>
                  <a:pt x="10519" y="2043"/>
                </a:cubicBezTo>
                <a:cubicBezTo>
                  <a:pt x="10480" y="1426"/>
                  <a:pt x="10210" y="848"/>
                  <a:pt x="9710" y="463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9" name="Google Shape;739;p24"/>
          <p:cNvSpPr/>
          <p:nvPr/>
        </p:nvSpPr>
        <p:spPr>
          <a:xfrm>
            <a:off x="8299440" y="4589640"/>
            <a:ext cx="250200" cy="212040"/>
          </a:xfrm>
          <a:custGeom>
            <a:avLst/>
            <a:gdLst>
              <a:gd name="textAreaLeft" fmla="*/ 0 w 250200"/>
              <a:gd name="textAreaRight" fmla="*/ 250560 w 250200"/>
              <a:gd name="textAreaTop" fmla="*/ 0 h 212040"/>
              <a:gd name="textAreaBottom" fmla="*/ 212400 h 212040"/>
            </a:gdLst>
            <a:ah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0" name="Google Shape;740;p24"/>
          <p:cNvSpPr/>
          <p:nvPr/>
        </p:nvSpPr>
        <p:spPr>
          <a:xfrm>
            <a:off x="7400880" y="465660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Google Shape;741;p24"/>
          <p:cNvSpPr/>
          <p:nvPr/>
        </p:nvSpPr>
        <p:spPr>
          <a:xfrm>
            <a:off x="8078400" y="409752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rect l="textAreaLeft" t="textAreaTop" r="textAreaRight" b="textAreaBottom"/>
            <a:pathLst>
              <a:path w="8631" h="13562">
                <a:moveTo>
                  <a:pt x="8630" y="11250"/>
                </a:moveTo>
                <a:cubicBezTo>
                  <a:pt x="8592" y="10942"/>
                  <a:pt x="8553" y="10672"/>
                  <a:pt x="8438" y="10403"/>
                </a:cubicBezTo>
                <a:lnTo>
                  <a:pt x="3969" y="1388"/>
                </a:lnTo>
                <a:cubicBezTo>
                  <a:pt x="3468" y="424"/>
                  <a:pt x="2273" y="1"/>
                  <a:pt x="1272" y="424"/>
                </a:cubicBezTo>
                <a:cubicBezTo>
                  <a:pt x="501" y="694"/>
                  <a:pt x="0" y="1465"/>
                  <a:pt x="0" y="2274"/>
                </a:cubicBezTo>
                <a:cubicBezTo>
                  <a:pt x="39" y="2582"/>
                  <a:pt x="116" y="2852"/>
                  <a:pt x="232" y="3121"/>
                </a:cubicBezTo>
                <a:lnTo>
                  <a:pt x="4701" y="12175"/>
                </a:lnTo>
                <a:cubicBezTo>
                  <a:pt x="5240" y="13138"/>
                  <a:pt x="6396" y="13562"/>
                  <a:pt x="7397" y="13138"/>
                </a:cubicBezTo>
                <a:cubicBezTo>
                  <a:pt x="8168" y="12791"/>
                  <a:pt x="8630" y="12059"/>
                  <a:pt x="8630" y="1125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2" name="Google Shape;742;p24"/>
          <p:cNvSpPr/>
          <p:nvPr/>
        </p:nvSpPr>
        <p:spPr>
          <a:xfrm>
            <a:off x="7534080" y="4158000"/>
            <a:ext cx="253080" cy="207000"/>
          </a:xfrm>
          <a:custGeom>
            <a:avLst/>
            <a:gdLst>
              <a:gd name="textAreaLeft" fmla="*/ 0 w 253080"/>
              <a:gd name="textAreaRight" fmla="*/ 253440 w 253080"/>
              <a:gd name="textAreaTop" fmla="*/ 0 h 207000"/>
              <a:gd name="textAreaBottom" fmla="*/ 207360 h 207000"/>
            </a:gdLst>
            <a:ahLst/>
            <a:rect l="textAreaLeft" t="textAreaTop" r="textAreaRight" b="textAreaBottom"/>
            <a:pathLst>
              <a:path w="12869" h="10518">
                <a:moveTo>
                  <a:pt x="9286" y="655"/>
                </a:moveTo>
                <a:lnTo>
                  <a:pt x="849" y="6665"/>
                </a:lnTo>
                <a:cubicBezTo>
                  <a:pt x="309" y="7012"/>
                  <a:pt x="1" y="7629"/>
                  <a:pt x="1" y="8283"/>
                </a:cubicBezTo>
                <a:cubicBezTo>
                  <a:pt x="39" y="8746"/>
                  <a:pt x="194" y="9131"/>
                  <a:pt x="425" y="9478"/>
                </a:cubicBezTo>
                <a:cubicBezTo>
                  <a:pt x="1157" y="10364"/>
                  <a:pt x="2428" y="10518"/>
                  <a:pt x="3314" y="9863"/>
                </a:cubicBezTo>
                <a:lnTo>
                  <a:pt x="11751" y="3853"/>
                </a:lnTo>
                <a:cubicBezTo>
                  <a:pt x="12676" y="3198"/>
                  <a:pt x="12869" y="1888"/>
                  <a:pt x="12175" y="1002"/>
                </a:cubicBezTo>
                <a:cubicBezTo>
                  <a:pt x="11482" y="154"/>
                  <a:pt x="10210" y="0"/>
                  <a:pt x="9286" y="6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3" name="Google Shape;743;p24"/>
          <p:cNvSpPr/>
          <p:nvPr/>
        </p:nvSpPr>
        <p:spPr>
          <a:xfrm>
            <a:off x="6879960" y="451620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3520" bIns="83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4" name="Google Shape;744;p24"/>
          <p:cNvSpPr/>
          <p:nvPr/>
        </p:nvSpPr>
        <p:spPr>
          <a:xfrm>
            <a:off x="6988320" y="3861360"/>
            <a:ext cx="273600" cy="151560"/>
          </a:xfrm>
          <a:custGeom>
            <a:avLst/>
            <a:gdLst>
              <a:gd name="textAreaLeft" fmla="*/ 0 w 273600"/>
              <a:gd name="textAreaRight" fmla="*/ 273960 w 2736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13909" h="7706">
                <a:moveTo>
                  <a:pt x="13908" y="5356"/>
                </a:moveTo>
                <a:cubicBezTo>
                  <a:pt x="13908" y="4508"/>
                  <a:pt x="13369" y="3776"/>
                  <a:pt x="12522" y="3545"/>
                </a:cubicBezTo>
                <a:lnTo>
                  <a:pt x="2774" y="347"/>
                </a:lnTo>
                <a:cubicBezTo>
                  <a:pt x="1696" y="1"/>
                  <a:pt x="578" y="540"/>
                  <a:pt x="116" y="1542"/>
                </a:cubicBezTo>
                <a:cubicBezTo>
                  <a:pt x="39" y="1811"/>
                  <a:pt x="0" y="2081"/>
                  <a:pt x="0" y="2351"/>
                </a:cubicBezTo>
                <a:cubicBezTo>
                  <a:pt x="0" y="3198"/>
                  <a:pt x="578" y="3930"/>
                  <a:pt x="1387" y="4200"/>
                </a:cubicBezTo>
                <a:lnTo>
                  <a:pt x="11135" y="7321"/>
                </a:lnTo>
                <a:cubicBezTo>
                  <a:pt x="12213" y="7706"/>
                  <a:pt x="13369" y="7166"/>
                  <a:pt x="13793" y="6126"/>
                </a:cubicBezTo>
                <a:cubicBezTo>
                  <a:pt x="13870" y="5895"/>
                  <a:pt x="13908" y="5625"/>
                  <a:pt x="13908" y="5356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5" name="Google Shape;745;p24"/>
          <p:cNvSpPr/>
          <p:nvPr/>
        </p:nvSpPr>
        <p:spPr>
          <a:xfrm>
            <a:off x="7512840" y="3723840"/>
            <a:ext cx="249480" cy="203760"/>
          </a:xfrm>
          <a:custGeom>
            <a:avLst/>
            <a:gdLst>
              <a:gd name="textAreaLeft" fmla="*/ 0 w 249480"/>
              <a:gd name="textAreaRight" fmla="*/ 249840 w 24948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6" name="Google Shape;746;p24"/>
          <p:cNvSpPr/>
          <p:nvPr/>
        </p:nvSpPr>
        <p:spPr>
          <a:xfrm>
            <a:off x="8737920" y="2465640"/>
            <a:ext cx="250200" cy="212040"/>
          </a:xfrm>
          <a:custGeom>
            <a:avLst/>
            <a:gdLst>
              <a:gd name="textAreaLeft" fmla="*/ 0 w 250200"/>
              <a:gd name="textAreaRight" fmla="*/ 250560 w 250200"/>
              <a:gd name="textAreaTop" fmla="*/ 0 h 212040"/>
              <a:gd name="textAreaBottom" fmla="*/ 212400 h 212040"/>
            </a:gdLst>
            <a:ah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7" name="Google Shape;747;p24"/>
          <p:cNvSpPr/>
          <p:nvPr/>
        </p:nvSpPr>
        <p:spPr>
          <a:xfrm>
            <a:off x="8248320" y="127116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8" name="Google Shape;748;p24"/>
          <p:cNvSpPr/>
          <p:nvPr/>
        </p:nvSpPr>
        <p:spPr>
          <a:xfrm>
            <a:off x="8991360" y="67536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rect l="textAreaLeft" t="textAreaTop" r="textAreaRight" b="textAreaBottom"/>
            <a:pathLst>
              <a:path w="8631" h="13562">
                <a:moveTo>
                  <a:pt x="8630" y="11250"/>
                </a:moveTo>
                <a:cubicBezTo>
                  <a:pt x="8592" y="10942"/>
                  <a:pt x="8553" y="10672"/>
                  <a:pt x="8438" y="10403"/>
                </a:cubicBezTo>
                <a:lnTo>
                  <a:pt x="3969" y="1388"/>
                </a:lnTo>
                <a:cubicBezTo>
                  <a:pt x="3468" y="424"/>
                  <a:pt x="2273" y="1"/>
                  <a:pt x="1272" y="424"/>
                </a:cubicBezTo>
                <a:cubicBezTo>
                  <a:pt x="501" y="694"/>
                  <a:pt x="0" y="1465"/>
                  <a:pt x="0" y="2274"/>
                </a:cubicBezTo>
                <a:cubicBezTo>
                  <a:pt x="39" y="2582"/>
                  <a:pt x="116" y="2852"/>
                  <a:pt x="232" y="3121"/>
                </a:cubicBezTo>
                <a:lnTo>
                  <a:pt x="4701" y="12175"/>
                </a:lnTo>
                <a:cubicBezTo>
                  <a:pt x="5240" y="13138"/>
                  <a:pt x="6396" y="13562"/>
                  <a:pt x="7397" y="13138"/>
                </a:cubicBezTo>
                <a:cubicBezTo>
                  <a:pt x="8168" y="12791"/>
                  <a:pt x="8630" y="12059"/>
                  <a:pt x="8630" y="1125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9" name="Google Shape;749;p24"/>
          <p:cNvSpPr/>
          <p:nvPr/>
        </p:nvSpPr>
        <p:spPr>
          <a:xfrm>
            <a:off x="8530920" y="972000"/>
            <a:ext cx="253080" cy="207000"/>
          </a:xfrm>
          <a:custGeom>
            <a:avLst/>
            <a:gdLst>
              <a:gd name="textAreaLeft" fmla="*/ 0 w 253080"/>
              <a:gd name="textAreaRight" fmla="*/ 253440 w 253080"/>
              <a:gd name="textAreaTop" fmla="*/ 0 h 207000"/>
              <a:gd name="textAreaBottom" fmla="*/ 207360 h 207000"/>
            </a:gdLst>
            <a:ahLst/>
            <a:rect l="textAreaLeft" t="textAreaTop" r="textAreaRight" b="textAreaBottom"/>
            <a:pathLst>
              <a:path w="12869" h="10518">
                <a:moveTo>
                  <a:pt x="9286" y="655"/>
                </a:moveTo>
                <a:lnTo>
                  <a:pt x="849" y="6665"/>
                </a:lnTo>
                <a:cubicBezTo>
                  <a:pt x="309" y="7012"/>
                  <a:pt x="1" y="7629"/>
                  <a:pt x="1" y="8283"/>
                </a:cubicBezTo>
                <a:cubicBezTo>
                  <a:pt x="39" y="8746"/>
                  <a:pt x="194" y="9131"/>
                  <a:pt x="425" y="9478"/>
                </a:cubicBezTo>
                <a:cubicBezTo>
                  <a:pt x="1157" y="10364"/>
                  <a:pt x="2428" y="10518"/>
                  <a:pt x="3314" y="9863"/>
                </a:cubicBezTo>
                <a:lnTo>
                  <a:pt x="11751" y="3853"/>
                </a:lnTo>
                <a:cubicBezTo>
                  <a:pt x="12676" y="3198"/>
                  <a:pt x="12869" y="1888"/>
                  <a:pt x="12175" y="1002"/>
                </a:cubicBezTo>
                <a:cubicBezTo>
                  <a:pt x="11482" y="154"/>
                  <a:pt x="10210" y="0"/>
                  <a:pt x="9286" y="6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0" name="Google Shape;750;p24"/>
          <p:cNvSpPr/>
          <p:nvPr/>
        </p:nvSpPr>
        <p:spPr>
          <a:xfrm>
            <a:off x="7727760" y="113076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3520" bIns="83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1" name="Google Shape;751;p24"/>
          <p:cNvSpPr/>
          <p:nvPr/>
        </p:nvSpPr>
        <p:spPr>
          <a:xfrm>
            <a:off x="7758000" y="165888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2" name="Google Shape;752;p24"/>
          <p:cNvSpPr/>
          <p:nvPr/>
        </p:nvSpPr>
        <p:spPr>
          <a:xfrm>
            <a:off x="1022040" y="2937240"/>
            <a:ext cx="201600" cy="253800"/>
          </a:xfrm>
          <a:custGeom>
            <a:avLst/>
            <a:gdLst>
              <a:gd name="textAreaLeft" fmla="*/ 0 w 201600"/>
              <a:gd name="textAreaRight" fmla="*/ 201960 w 201600"/>
              <a:gd name="textAreaTop" fmla="*/ 0 h 253800"/>
              <a:gd name="textAreaBottom" fmla="*/ 254160 h 253800"/>
            </a:gdLst>
            <a:ahLst/>
            <a:rect l="textAreaLeft" t="textAreaTop" r="textAreaRight" b="textAreaBottom"/>
            <a:pathLst>
              <a:path w="10249" h="12908">
                <a:moveTo>
                  <a:pt x="10248" y="10557"/>
                </a:moveTo>
                <a:cubicBezTo>
                  <a:pt x="10248" y="10095"/>
                  <a:pt x="10094" y="9633"/>
                  <a:pt x="9825" y="9286"/>
                </a:cubicBezTo>
                <a:lnTo>
                  <a:pt x="3583" y="1041"/>
                </a:lnTo>
                <a:cubicBezTo>
                  <a:pt x="2851" y="155"/>
                  <a:pt x="1541" y="1"/>
                  <a:pt x="694" y="733"/>
                </a:cubicBezTo>
                <a:cubicBezTo>
                  <a:pt x="270" y="1118"/>
                  <a:pt x="39" y="1658"/>
                  <a:pt x="0" y="2197"/>
                </a:cubicBezTo>
                <a:lnTo>
                  <a:pt x="0" y="2351"/>
                </a:lnTo>
                <a:cubicBezTo>
                  <a:pt x="0" y="2813"/>
                  <a:pt x="154" y="3276"/>
                  <a:pt x="424" y="3622"/>
                </a:cubicBezTo>
                <a:lnTo>
                  <a:pt x="6627" y="11829"/>
                </a:lnTo>
                <a:cubicBezTo>
                  <a:pt x="7320" y="12792"/>
                  <a:pt x="8669" y="12907"/>
                  <a:pt x="9516" y="12137"/>
                </a:cubicBezTo>
                <a:cubicBezTo>
                  <a:pt x="9979" y="11713"/>
                  <a:pt x="10248" y="11135"/>
                  <a:pt x="10248" y="10557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3" name="Google Shape;753;p24"/>
          <p:cNvSpPr/>
          <p:nvPr/>
        </p:nvSpPr>
        <p:spPr>
          <a:xfrm>
            <a:off x="430200" y="3033360"/>
            <a:ext cx="249480" cy="205200"/>
          </a:xfrm>
          <a:custGeom>
            <a:avLst/>
            <a:gdLst>
              <a:gd name="textAreaLeft" fmla="*/ 0 w 249480"/>
              <a:gd name="textAreaRight" fmla="*/ 249840 w 249480"/>
              <a:gd name="textAreaTop" fmla="*/ 0 h 205200"/>
              <a:gd name="textAreaBottom" fmla="*/ 205560 h 205200"/>
            </a:gdLst>
            <a:ahLst/>
            <a:rect l="textAreaLeft" t="textAreaTop" r="textAreaRight" b="textAreaBottom"/>
            <a:pathLst>
              <a:path w="12676" h="10442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4" name="Google Shape;754;p24"/>
          <p:cNvSpPr/>
          <p:nvPr/>
        </p:nvSpPr>
        <p:spPr>
          <a:xfrm>
            <a:off x="510480" y="2625120"/>
            <a:ext cx="249480" cy="131040"/>
          </a:xfrm>
          <a:custGeom>
            <a:avLst/>
            <a:gdLst>
              <a:gd name="textAreaLeft" fmla="*/ 0 w 249480"/>
              <a:gd name="textAreaRight" fmla="*/ 249840 w 249480"/>
              <a:gd name="textAreaTop" fmla="*/ 0 h 131040"/>
              <a:gd name="textAreaBottom" fmla="*/ 131400 h 131040"/>
            </a:gdLst>
            <a:ahLst/>
            <a:rect l="textAreaLeft" t="textAreaTop" r="textAreaRight" b="textAreaBottom"/>
            <a:pathLst>
              <a:path w="12676" h="6666">
                <a:moveTo>
                  <a:pt x="848" y="6473"/>
                </a:moveTo>
                <a:cubicBezTo>
                  <a:pt x="1233" y="6666"/>
                  <a:pt x="1657" y="6666"/>
                  <a:pt x="2081" y="6512"/>
                </a:cubicBezTo>
                <a:lnTo>
                  <a:pt x="11559" y="3198"/>
                </a:lnTo>
                <a:cubicBezTo>
                  <a:pt x="12213" y="2967"/>
                  <a:pt x="12676" y="2351"/>
                  <a:pt x="12637" y="1619"/>
                </a:cubicBezTo>
                <a:cubicBezTo>
                  <a:pt x="12637" y="1503"/>
                  <a:pt x="12599" y="1349"/>
                  <a:pt x="12599" y="1157"/>
                </a:cubicBezTo>
                <a:cubicBezTo>
                  <a:pt x="12445" y="771"/>
                  <a:pt x="12175" y="425"/>
                  <a:pt x="11790" y="193"/>
                </a:cubicBezTo>
                <a:cubicBezTo>
                  <a:pt x="11404" y="39"/>
                  <a:pt x="10981" y="1"/>
                  <a:pt x="10595" y="116"/>
                </a:cubicBezTo>
                <a:lnTo>
                  <a:pt x="1118" y="3468"/>
                </a:lnTo>
                <a:cubicBezTo>
                  <a:pt x="424" y="3699"/>
                  <a:pt x="1" y="4316"/>
                  <a:pt x="1" y="5009"/>
                </a:cubicBezTo>
                <a:cubicBezTo>
                  <a:pt x="1" y="5163"/>
                  <a:pt x="1" y="5317"/>
                  <a:pt x="78" y="5510"/>
                </a:cubicBezTo>
                <a:cubicBezTo>
                  <a:pt x="193" y="5895"/>
                  <a:pt x="463" y="6242"/>
                  <a:pt x="848" y="6473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5520" bIns="655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5" name="Google Shape;755;p24"/>
          <p:cNvSpPr/>
          <p:nvPr/>
        </p:nvSpPr>
        <p:spPr>
          <a:xfrm>
            <a:off x="1224000" y="918360"/>
            <a:ext cx="140760" cy="275760"/>
          </a:xfrm>
          <a:custGeom>
            <a:avLst/>
            <a:gdLst>
              <a:gd name="textAreaLeft" fmla="*/ 0 w 140760"/>
              <a:gd name="textAreaRight" fmla="*/ 141120 w 140760"/>
              <a:gd name="textAreaTop" fmla="*/ 0 h 275760"/>
              <a:gd name="textAreaBottom" fmla="*/ 276120 h 275760"/>
            </a:gdLst>
            <a:ahLst/>
            <a:rect l="textAreaLeft" t="textAreaTop" r="textAreaRight" b="textAreaBottom"/>
            <a:pathLst>
              <a:path w="7167" h="14024">
                <a:moveTo>
                  <a:pt x="1503" y="13716"/>
                </a:moveTo>
                <a:cubicBezTo>
                  <a:pt x="2582" y="14024"/>
                  <a:pt x="3699" y="13407"/>
                  <a:pt x="4046" y="12367"/>
                </a:cubicBezTo>
                <a:lnTo>
                  <a:pt x="7051" y="2813"/>
                </a:lnTo>
                <a:cubicBezTo>
                  <a:pt x="7128" y="2620"/>
                  <a:pt x="7166" y="2427"/>
                  <a:pt x="7166" y="2235"/>
                </a:cubicBezTo>
                <a:cubicBezTo>
                  <a:pt x="7166" y="1310"/>
                  <a:pt x="6550" y="540"/>
                  <a:pt x="5664" y="309"/>
                </a:cubicBezTo>
                <a:cubicBezTo>
                  <a:pt x="4585" y="0"/>
                  <a:pt x="3429" y="578"/>
                  <a:pt x="3082" y="1657"/>
                </a:cubicBezTo>
                <a:lnTo>
                  <a:pt x="77" y="11173"/>
                </a:lnTo>
                <a:cubicBezTo>
                  <a:pt x="0" y="11366"/>
                  <a:pt x="0" y="11558"/>
                  <a:pt x="0" y="11789"/>
                </a:cubicBezTo>
                <a:cubicBezTo>
                  <a:pt x="0" y="12675"/>
                  <a:pt x="617" y="13484"/>
                  <a:pt x="1503" y="13716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6" name="Google Shape;756;p24"/>
          <p:cNvSpPr/>
          <p:nvPr/>
        </p:nvSpPr>
        <p:spPr>
          <a:xfrm>
            <a:off x="8674920" y="4304880"/>
            <a:ext cx="273600" cy="151560"/>
          </a:xfrm>
          <a:custGeom>
            <a:avLst/>
            <a:gdLst>
              <a:gd name="textAreaLeft" fmla="*/ 0 w 273600"/>
              <a:gd name="textAreaRight" fmla="*/ 273960 w 273600"/>
              <a:gd name="textAreaTop" fmla="*/ 0 h 151560"/>
              <a:gd name="textAreaBottom" fmla="*/ 151920 h 151560"/>
            </a:gdLst>
            <a:ahLst/>
            <a:rect l="textAreaLeft" t="textAreaTop" r="textAreaRight" b="textAreaBottom"/>
            <a:pathLst>
              <a:path w="13909" h="7706">
                <a:moveTo>
                  <a:pt x="13908" y="5356"/>
                </a:moveTo>
                <a:cubicBezTo>
                  <a:pt x="13908" y="4508"/>
                  <a:pt x="13369" y="3776"/>
                  <a:pt x="12522" y="3545"/>
                </a:cubicBezTo>
                <a:lnTo>
                  <a:pt x="2774" y="347"/>
                </a:lnTo>
                <a:cubicBezTo>
                  <a:pt x="1696" y="1"/>
                  <a:pt x="578" y="540"/>
                  <a:pt x="116" y="1542"/>
                </a:cubicBezTo>
                <a:cubicBezTo>
                  <a:pt x="39" y="1811"/>
                  <a:pt x="0" y="2081"/>
                  <a:pt x="0" y="2351"/>
                </a:cubicBezTo>
                <a:cubicBezTo>
                  <a:pt x="0" y="3198"/>
                  <a:pt x="578" y="3930"/>
                  <a:pt x="1387" y="4200"/>
                </a:cubicBezTo>
                <a:lnTo>
                  <a:pt x="11135" y="7321"/>
                </a:lnTo>
                <a:cubicBezTo>
                  <a:pt x="12213" y="7706"/>
                  <a:pt x="13369" y="7166"/>
                  <a:pt x="13793" y="6126"/>
                </a:cubicBezTo>
                <a:cubicBezTo>
                  <a:pt x="13870" y="5895"/>
                  <a:pt x="13908" y="5625"/>
                  <a:pt x="13908" y="5356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307440" y="1785240"/>
            <a:ext cx="3622320" cy="110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9" name="Google Shape;761;p25"/>
          <p:cNvGrpSpPr/>
          <p:nvPr/>
        </p:nvGrpSpPr>
        <p:grpSpPr>
          <a:xfrm>
            <a:off x="-343800" y="4134240"/>
            <a:ext cx="1659240" cy="1008720"/>
            <a:chOff x="-343800" y="4134240"/>
            <a:chExt cx="1659240" cy="1008720"/>
          </a:xfrm>
        </p:grpSpPr>
        <p:sp>
          <p:nvSpPr>
            <p:cNvPr id="400" name="Google Shape;762;p25"/>
            <p:cNvSpPr/>
            <p:nvPr/>
          </p:nvSpPr>
          <p:spPr>
            <a:xfrm>
              <a:off x="377640" y="4312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763;p25"/>
            <p:cNvSpPr/>
            <p:nvPr/>
          </p:nvSpPr>
          <p:spPr>
            <a:xfrm>
              <a:off x="655920" y="41342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764;p25"/>
            <p:cNvSpPr/>
            <p:nvPr/>
          </p:nvSpPr>
          <p:spPr>
            <a:xfrm>
              <a:off x="-180360" y="43124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765;p25"/>
            <p:cNvSpPr/>
            <p:nvPr/>
          </p:nvSpPr>
          <p:spPr>
            <a:xfrm>
              <a:off x="497880" y="4905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766;p25"/>
            <p:cNvSpPr/>
            <p:nvPr/>
          </p:nvSpPr>
          <p:spPr>
            <a:xfrm>
              <a:off x="129600" y="49636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767;p25"/>
            <p:cNvSpPr/>
            <p:nvPr/>
          </p:nvSpPr>
          <p:spPr>
            <a:xfrm>
              <a:off x="-343800" y="47062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768;p25"/>
            <p:cNvSpPr/>
            <p:nvPr/>
          </p:nvSpPr>
          <p:spPr>
            <a:xfrm>
              <a:off x="111240" y="4587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7" name="Google Shape;769;p25"/>
            <p:cNvSpPr/>
            <p:nvPr/>
          </p:nvSpPr>
          <p:spPr>
            <a:xfrm>
              <a:off x="655920" y="45205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8" name="Google Shape;770;p25"/>
            <p:cNvSpPr/>
            <p:nvPr/>
          </p:nvSpPr>
          <p:spPr>
            <a:xfrm>
              <a:off x="1037520" y="4838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9" name="Google Shape;771;p25"/>
            <p:cNvSpPr/>
            <p:nvPr/>
          </p:nvSpPr>
          <p:spPr>
            <a:xfrm>
              <a:off x="1088640" y="4330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0" name="Google Shape;772;p25"/>
            <p:cNvSpPr/>
            <p:nvPr/>
          </p:nvSpPr>
          <p:spPr>
            <a:xfrm>
              <a:off x="1078200" y="4610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406480" y="2154960"/>
            <a:ext cx="300672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3" name="Google Shape;777;p26"/>
          <p:cNvGrpSpPr/>
          <p:nvPr/>
        </p:nvGrpSpPr>
        <p:grpSpPr>
          <a:xfrm>
            <a:off x="8199000" y="-458280"/>
            <a:ext cx="1009080" cy="1659600"/>
            <a:chOff x="8199000" y="-458280"/>
            <a:chExt cx="1009080" cy="1659600"/>
          </a:xfrm>
        </p:grpSpPr>
        <p:sp>
          <p:nvSpPr>
            <p:cNvPr id="414" name="Google Shape;778;p26"/>
            <p:cNvSpPr/>
            <p:nvPr/>
          </p:nvSpPr>
          <p:spPr>
            <a:xfrm rot="5400000">
              <a:off x="8831880" y="240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779;p26"/>
            <p:cNvSpPr/>
            <p:nvPr/>
          </p:nvSpPr>
          <p:spPr>
            <a:xfrm rot="5400000">
              <a:off x="9010800" y="5605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780;p26"/>
            <p:cNvSpPr/>
            <p:nvPr/>
          </p:nvSpPr>
          <p:spPr>
            <a:xfrm rot="5400000">
              <a:off x="8864640" y="-24336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781;p26"/>
            <p:cNvSpPr/>
            <p:nvPr/>
          </p:nvSpPr>
          <p:spPr>
            <a:xfrm rot="5400000">
              <a:off x="8236080" y="3999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782;p26"/>
            <p:cNvSpPr/>
            <p:nvPr/>
          </p:nvSpPr>
          <p:spPr>
            <a:xfrm rot="5400000">
              <a:off x="8178840" y="349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783;p26"/>
            <p:cNvSpPr/>
            <p:nvPr/>
          </p:nvSpPr>
          <p:spPr>
            <a:xfrm rot="5400000">
              <a:off x="8451360" y="-405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784;p26"/>
            <p:cNvSpPr/>
            <p:nvPr/>
          </p:nvSpPr>
          <p:spPr>
            <a:xfrm rot="5400000">
              <a:off x="8558280" y="1620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785;p26"/>
            <p:cNvSpPr/>
            <p:nvPr/>
          </p:nvSpPr>
          <p:spPr>
            <a:xfrm rot="5400000">
              <a:off x="8624880" y="5612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786;p26"/>
            <p:cNvSpPr/>
            <p:nvPr/>
          </p:nvSpPr>
          <p:spPr>
            <a:xfrm rot="5400000">
              <a:off x="8180640" y="8218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787;p26"/>
            <p:cNvSpPr/>
            <p:nvPr/>
          </p:nvSpPr>
          <p:spPr>
            <a:xfrm rot="5400000">
              <a:off x="8811000" y="990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788;p26"/>
            <p:cNvSpPr/>
            <p:nvPr/>
          </p:nvSpPr>
          <p:spPr>
            <a:xfrm rot="5400000">
              <a:off x="8547120" y="10170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800280" y="1347840"/>
            <a:ext cx="3636360" cy="33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707000" y="1347840"/>
            <a:ext cx="3636360" cy="339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399;p11"/>
          <p:cNvSpPr/>
          <p:nvPr/>
        </p:nvSpPr>
        <p:spPr>
          <a:xfrm>
            <a:off x="-2167200" y="-1006560"/>
            <a:ext cx="5425200" cy="2538360"/>
          </a:xfrm>
          <a:custGeom>
            <a:avLst/>
            <a:gdLst>
              <a:gd name="textAreaLeft" fmla="*/ 0 w 5425200"/>
              <a:gd name="textAreaRight" fmla="*/ 5425560 w 5425200"/>
              <a:gd name="textAreaTop" fmla="*/ 0 h 2538360"/>
              <a:gd name="textAreaBottom" fmla="*/ 2538720 h 253836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30720" y="405000"/>
            <a:ext cx="3196800" cy="8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794;p28"/>
          <p:cNvSpPr/>
          <p:nvPr/>
        </p:nvSpPr>
        <p:spPr>
          <a:xfrm rot="10800000">
            <a:off x="3030120" y="-135720"/>
            <a:ext cx="6625440" cy="5415120"/>
          </a:xfrm>
          <a:custGeom>
            <a:avLst/>
            <a:gdLst>
              <a:gd name="textAreaLeft" fmla="*/ 0 w 6625440"/>
              <a:gd name="textAreaRight" fmla="*/ 6625800 w 6625440"/>
              <a:gd name="textAreaTop" fmla="*/ 0 h 5415120"/>
              <a:gd name="textAreaBottom" fmla="*/ 5415480 h 541512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29" name="Google Shape;796;p28"/>
          <p:cNvSpPr/>
          <p:nvPr/>
        </p:nvSpPr>
        <p:spPr>
          <a:xfrm>
            <a:off x="5274360" y="3530160"/>
            <a:ext cx="319140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DM Sans"/>
                <a:ea typeface="DM Sans"/>
              </a:rPr>
              <a:t>CREDITS: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DM Sans"/>
                <a:ea typeface="DM Sans"/>
                <a:hlinkClick r:id="rId2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DM Sans"/>
                <a:ea typeface="DM Sans"/>
              </a:rPr>
              <a:t>, including icons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DM Sans"/>
                <a:ea typeface="DM Sans"/>
                <a:hlinkClick r:id="rId3"/>
              </a:rPr>
              <a:t>Flaticon</a:t>
            </a:r>
            <a:r>
              <a:rPr b="0" lang="en" sz="1000" spc="-1" strike="noStrike">
                <a:solidFill>
                  <a:schemeClr val="dk1"/>
                </a:solidFill>
                <a:latin typeface="DM Sans"/>
                <a:ea typeface="DM Sans"/>
              </a:rPr>
              <a:t>, and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DM Sans"/>
                <a:ea typeface="DM Sans"/>
                <a:hlinkClick r:id="rId4"/>
              </a:rPr>
              <a:t>Freepik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pt-BR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1" name="Google Shape;798;p28"/>
          <p:cNvGrpSpPr/>
          <p:nvPr/>
        </p:nvGrpSpPr>
        <p:grpSpPr>
          <a:xfrm>
            <a:off x="7162920" y="-824400"/>
            <a:ext cx="2781720" cy="3349440"/>
            <a:chOff x="7162920" y="-824400"/>
            <a:chExt cx="2781720" cy="3349440"/>
          </a:xfrm>
        </p:grpSpPr>
        <p:sp>
          <p:nvSpPr>
            <p:cNvPr id="432" name="Google Shape;799;p28"/>
            <p:cNvSpPr/>
            <p:nvPr/>
          </p:nvSpPr>
          <p:spPr>
            <a:xfrm rot="655800">
              <a:off x="7313040" y="-23364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800;p28"/>
            <p:cNvSpPr/>
            <p:nvPr/>
          </p:nvSpPr>
          <p:spPr>
            <a:xfrm rot="655800">
              <a:off x="9550800" y="-4057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801;p28"/>
            <p:cNvSpPr/>
            <p:nvPr/>
          </p:nvSpPr>
          <p:spPr>
            <a:xfrm rot="655800">
              <a:off x="8172720" y="-66960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802;p28"/>
            <p:cNvSpPr/>
            <p:nvPr/>
          </p:nvSpPr>
          <p:spPr>
            <a:xfrm rot="655800">
              <a:off x="9095040" y="-22176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803;p28"/>
            <p:cNvSpPr/>
            <p:nvPr/>
          </p:nvSpPr>
          <p:spPr>
            <a:xfrm rot="655800">
              <a:off x="9236160" y="81072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804;p28"/>
            <p:cNvSpPr/>
            <p:nvPr/>
          </p:nvSpPr>
          <p:spPr>
            <a:xfrm rot="655800">
              <a:off x="8499600" y="-234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805;p28"/>
            <p:cNvSpPr/>
            <p:nvPr/>
          </p:nvSpPr>
          <p:spPr>
            <a:xfrm rot="655800">
              <a:off x="9029520" y="223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806;p28"/>
            <p:cNvSpPr/>
            <p:nvPr/>
          </p:nvSpPr>
          <p:spPr>
            <a:xfrm rot="655800">
              <a:off x="9179280" y="25344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807;p28"/>
            <p:cNvSpPr/>
            <p:nvPr/>
          </p:nvSpPr>
          <p:spPr>
            <a:xfrm rot="655800">
              <a:off x="8663040" y="-6192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1" name="Google Shape;808;p28"/>
            <p:cNvSpPr/>
            <p:nvPr/>
          </p:nvSpPr>
          <p:spPr>
            <a:xfrm rot="655800">
              <a:off x="8676000" y="46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2" name="Google Shape;809;p28"/>
            <p:cNvSpPr/>
            <p:nvPr/>
          </p:nvSpPr>
          <p:spPr>
            <a:xfrm rot="655800">
              <a:off x="8751240" y="12708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3" name="Google Shape;810;p28"/>
            <p:cNvSpPr/>
            <p:nvPr/>
          </p:nvSpPr>
          <p:spPr>
            <a:xfrm rot="655800">
              <a:off x="7857000" y="-14904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4" name="Google Shape;811;p28"/>
            <p:cNvSpPr/>
            <p:nvPr/>
          </p:nvSpPr>
          <p:spPr>
            <a:xfrm rot="655800">
              <a:off x="7860960" y="47124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5" name="Google Shape;812;p28"/>
            <p:cNvSpPr/>
            <p:nvPr/>
          </p:nvSpPr>
          <p:spPr>
            <a:xfrm rot="655800">
              <a:off x="7182000" y="-803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6" name="Google Shape;813;p28"/>
            <p:cNvSpPr/>
            <p:nvPr/>
          </p:nvSpPr>
          <p:spPr>
            <a:xfrm rot="655800">
              <a:off x="8201520" y="738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7" name="Google Shape;814;p28"/>
            <p:cNvSpPr/>
            <p:nvPr/>
          </p:nvSpPr>
          <p:spPr>
            <a:xfrm rot="655800">
              <a:off x="8737560" y="3528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8" name="Google Shape;815;p28"/>
            <p:cNvSpPr/>
            <p:nvPr/>
          </p:nvSpPr>
          <p:spPr>
            <a:xfrm rot="655800">
              <a:off x="9341280" y="14432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9" name="Google Shape;816;p28"/>
            <p:cNvSpPr/>
            <p:nvPr/>
          </p:nvSpPr>
          <p:spPr>
            <a:xfrm rot="655800">
              <a:off x="9672840" y="558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0" name="Google Shape;817;p28"/>
            <p:cNvSpPr/>
            <p:nvPr/>
          </p:nvSpPr>
          <p:spPr>
            <a:xfrm rot="655800">
              <a:off x="9242280" y="18500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200920" y="708480"/>
            <a:ext cx="3222720" cy="245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3" name="Google Shape;821;p29"/>
          <p:cNvGrpSpPr/>
          <p:nvPr/>
        </p:nvGrpSpPr>
        <p:grpSpPr>
          <a:xfrm>
            <a:off x="-343800" y="4134240"/>
            <a:ext cx="1659240" cy="1008720"/>
            <a:chOff x="-343800" y="4134240"/>
            <a:chExt cx="1659240" cy="1008720"/>
          </a:xfrm>
        </p:grpSpPr>
        <p:sp>
          <p:nvSpPr>
            <p:cNvPr id="454" name="Google Shape;822;p29"/>
            <p:cNvSpPr/>
            <p:nvPr/>
          </p:nvSpPr>
          <p:spPr>
            <a:xfrm>
              <a:off x="377640" y="4312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5" name="Google Shape;823;p29"/>
            <p:cNvSpPr/>
            <p:nvPr/>
          </p:nvSpPr>
          <p:spPr>
            <a:xfrm>
              <a:off x="655920" y="41342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6" name="Google Shape;824;p29"/>
            <p:cNvSpPr/>
            <p:nvPr/>
          </p:nvSpPr>
          <p:spPr>
            <a:xfrm>
              <a:off x="-180360" y="43124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7" name="Google Shape;825;p29"/>
            <p:cNvSpPr/>
            <p:nvPr/>
          </p:nvSpPr>
          <p:spPr>
            <a:xfrm>
              <a:off x="497880" y="4905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8" name="Google Shape;826;p29"/>
            <p:cNvSpPr/>
            <p:nvPr/>
          </p:nvSpPr>
          <p:spPr>
            <a:xfrm>
              <a:off x="129600" y="49636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827;p29"/>
            <p:cNvSpPr/>
            <p:nvPr/>
          </p:nvSpPr>
          <p:spPr>
            <a:xfrm>
              <a:off x="-343800" y="47062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0" name="Google Shape;828;p29"/>
            <p:cNvSpPr/>
            <p:nvPr/>
          </p:nvSpPr>
          <p:spPr>
            <a:xfrm>
              <a:off x="111240" y="4587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1" name="Google Shape;829;p29"/>
            <p:cNvSpPr/>
            <p:nvPr/>
          </p:nvSpPr>
          <p:spPr>
            <a:xfrm>
              <a:off x="655920" y="45205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830;p29"/>
            <p:cNvSpPr/>
            <p:nvPr/>
          </p:nvSpPr>
          <p:spPr>
            <a:xfrm>
              <a:off x="1037520" y="4838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3" name="Google Shape;831;p29"/>
            <p:cNvSpPr/>
            <p:nvPr/>
          </p:nvSpPr>
          <p:spPr>
            <a:xfrm>
              <a:off x="1088640" y="4330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4" name="Google Shape;832;p29"/>
            <p:cNvSpPr/>
            <p:nvPr/>
          </p:nvSpPr>
          <p:spPr>
            <a:xfrm>
              <a:off x="1078200" y="4610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5" name="Google Shape;833;p29"/>
          <p:cNvGrpSpPr/>
          <p:nvPr/>
        </p:nvGrpSpPr>
        <p:grpSpPr>
          <a:xfrm>
            <a:off x="7484040" y="0"/>
            <a:ext cx="1659600" cy="1008720"/>
            <a:chOff x="7484040" y="0"/>
            <a:chExt cx="1659600" cy="1008720"/>
          </a:xfrm>
        </p:grpSpPr>
        <p:sp>
          <p:nvSpPr>
            <p:cNvPr id="466" name="Google Shape;834;p29"/>
            <p:cNvSpPr/>
            <p:nvPr/>
          </p:nvSpPr>
          <p:spPr>
            <a:xfrm>
              <a:off x="8205840" y="17856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7" name="Google Shape;835;p29"/>
            <p:cNvSpPr/>
            <p:nvPr/>
          </p:nvSpPr>
          <p:spPr>
            <a:xfrm>
              <a:off x="8484120" y="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8" name="Google Shape;836;p29"/>
            <p:cNvSpPr/>
            <p:nvPr/>
          </p:nvSpPr>
          <p:spPr>
            <a:xfrm>
              <a:off x="7647480" y="17856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9" name="Google Shape;837;p29"/>
            <p:cNvSpPr/>
            <p:nvPr/>
          </p:nvSpPr>
          <p:spPr>
            <a:xfrm>
              <a:off x="8326080" y="7714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0" name="Google Shape;838;p29"/>
            <p:cNvSpPr/>
            <p:nvPr/>
          </p:nvSpPr>
          <p:spPr>
            <a:xfrm>
              <a:off x="7957440" y="8294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839;p29"/>
            <p:cNvSpPr/>
            <p:nvPr/>
          </p:nvSpPr>
          <p:spPr>
            <a:xfrm>
              <a:off x="7484040" y="5720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840;p29"/>
            <p:cNvSpPr/>
            <p:nvPr/>
          </p:nvSpPr>
          <p:spPr>
            <a:xfrm>
              <a:off x="7939080" y="4528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841;p29"/>
            <p:cNvSpPr/>
            <p:nvPr/>
          </p:nvSpPr>
          <p:spPr>
            <a:xfrm>
              <a:off x="8484120" y="3862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842;p29"/>
            <p:cNvSpPr/>
            <p:nvPr/>
          </p:nvSpPr>
          <p:spPr>
            <a:xfrm>
              <a:off x="8865360" y="7038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843;p29"/>
            <p:cNvSpPr/>
            <p:nvPr/>
          </p:nvSpPr>
          <p:spPr>
            <a:xfrm>
              <a:off x="8916480" y="1965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844;p29"/>
            <p:cNvSpPr/>
            <p:nvPr/>
          </p:nvSpPr>
          <p:spPr>
            <a:xfrm>
              <a:off x="8906400" y="4766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77" name="Google Shape;845;p29"/>
          <p:cNvSpPr/>
          <p:nvPr/>
        </p:nvSpPr>
        <p:spPr>
          <a:xfrm>
            <a:off x="6995880" y="200160"/>
            <a:ext cx="216360" cy="176760"/>
          </a:xfrm>
          <a:custGeom>
            <a:avLst/>
            <a:gdLst>
              <a:gd name="textAreaLeft" fmla="*/ 0 w 216360"/>
              <a:gd name="textAreaRight" fmla="*/ 216720 w 216360"/>
              <a:gd name="textAreaTop" fmla="*/ 0 h 176760"/>
              <a:gd name="textAreaBottom" fmla="*/ 177120 h 176760"/>
            </a:gdLst>
            <a:ah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8560" bIns="88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8" name="Google Shape;846;p29"/>
          <p:cNvSpPr/>
          <p:nvPr/>
        </p:nvSpPr>
        <p:spPr>
          <a:xfrm>
            <a:off x="6493680" y="476640"/>
            <a:ext cx="216360" cy="178200"/>
          </a:xfrm>
          <a:custGeom>
            <a:avLst/>
            <a:gdLst>
              <a:gd name="textAreaLeft" fmla="*/ 0 w 216360"/>
              <a:gd name="textAreaRight" fmla="*/ 216720 w 216360"/>
              <a:gd name="textAreaTop" fmla="*/ 0 h 178200"/>
              <a:gd name="textAreaBottom" fmla="*/ 178560 h 178200"/>
            </a:gdLst>
            <a:ahLst/>
            <a:rect l="textAreaLeft" t="textAreaTop" r="textAreaRight" b="textAreaBottom"/>
            <a:pathLst>
              <a:path w="12676" h="10442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9280" bIns="892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9" name="Google Shape;847;p29"/>
          <p:cNvSpPr/>
          <p:nvPr/>
        </p:nvSpPr>
        <p:spPr>
          <a:xfrm>
            <a:off x="6507360" y="143280"/>
            <a:ext cx="217080" cy="183960"/>
          </a:xfrm>
          <a:custGeom>
            <a:avLst/>
            <a:gdLst>
              <a:gd name="textAreaLeft" fmla="*/ 0 w 217080"/>
              <a:gd name="textAreaRight" fmla="*/ 217440 w 217080"/>
              <a:gd name="textAreaTop" fmla="*/ 0 h 183960"/>
              <a:gd name="textAreaBottom" fmla="*/ 184320 h 183960"/>
            </a:gdLst>
            <a:ah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body"/>
          </p:nvPr>
        </p:nvSpPr>
        <p:spPr>
          <a:xfrm>
            <a:off x="1752480" y="1539360"/>
            <a:ext cx="5638320" cy="278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3" name="Google Shape;93;p4"/>
          <p:cNvGrpSpPr/>
          <p:nvPr/>
        </p:nvGrpSpPr>
        <p:grpSpPr>
          <a:xfrm>
            <a:off x="-303120" y="0"/>
            <a:ext cx="1380960" cy="3304440"/>
            <a:chOff x="-303120" y="0"/>
            <a:chExt cx="1380960" cy="3304440"/>
          </a:xfrm>
        </p:grpSpPr>
        <p:sp>
          <p:nvSpPr>
            <p:cNvPr id="484" name="Google Shape;94;p4"/>
            <p:cNvSpPr/>
            <p:nvPr/>
          </p:nvSpPr>
          <p:spPr>
            <a:xfrm rot="5400000">
              <a:off x="-293400" y="-97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95;p4"/>
            <p:cNvSpPr/>
            <p:nvPr/>
          </p:nvSpPr>
          <p:spPr>
            <a:xfrm rot="5400000">
              <a:off x="612000" y="21513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96;p4"/>
            <p:cNvSpPr/>
            <p:nvPr/>
          </p:nvSpPr>
          <p:spPr>
            <a:xfrm rot="5400000">
              <a:off x="608760" y="98388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7" name="Google Shape;97;p4"/>
            <p:cNvSpPr/>
            <p:nvPr/>
          </p:nvSpPr>
          <p:spPr>
            <a:xfrm rot="5400000">
              <a:off x="377640" y="175896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98;p4"/>
            <p:cNvSpPr/>
            <p:nvPr/>
          </p:nvSpPr>
          <p:spPr>
            <a:xfrm rot="5400000">
              <a:off x="366480" y="54432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9" name="Google Shape;99;p4"/>
            <p:cNvSpPr/>
            <p:nvPr/>
          </p:nvSpPr>
          <p:spPr>
            <a:xfrm rot="5400000">
              <a:off x="298080" y="13068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0" name="Google Shape;100;p4"/>
            <p:cNvSpPr/>
            <p:nvPr/>
          </p:nvSpPr>
          <p:spPr>
            <a:xfrm rot="5400000">
              <a:off x="668520" y="140472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101;p4"/>
            <p:cNvSpPr/>
            <p:nvPr/>
          </p:nvSpPr>
          <p:spPr>
            <a:xfrm rot="5400000">
              <a:off x="687960" y="36756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2" name="Google Shape;102;p4"/>
            <p:cNvSpPr/>
            <p:nvPr/>
          </p:nvSpPr>
          <p:spPr>
            <a:xfrm rot="5400000">
              <a:off x="144360" y="6944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3" name="Google Shape;103;p4"/>
            <p:cNvSpPr/>
            <p:nvPr/>
          </p:nvSpPr>
          <p:spPr>
            <a:xfrm rot="5400000">
              <a:off x="-19800" y="3042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4" name="Google Shape;104;p4"/>
            <p:cNvSpPr/>
            <p:nvPr/>
          </p:nvSpPr>
          <p:spPr>
            <a:xfrm rot="5400000">
              <a:off x="7920" y="18856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5" name="Google Shape;105;p4"/>
            <p:cNvSpPr/>
            <p:nvPr/>
          </p:nvSpPr>
          <p:spPr>
            <a:xfrm rot="5400000">
              <a:off x="-248400" y="15620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6" name="Google Shape;106;p4"/>
            <p:cNvSpPr/>
            <p:nvPr/>
          </p:nvSpPr>
          <p:spPr>
            <a:xfrm rot="5400000">
              <a:off x="-157320" y="23929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7" name="Google Shape;107;p4"/>
            <p:cNvSpPr/>
            <p:nvPr/>
          </p:nvSpPr>
          <p:spPr>
            <a:xfrm rot="5400000">
              <a:off x="12600" y="11397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8" name="Google Shape;108;p4"/>
            <p:cNvSpPr/>
            <p:nvPr/>
          </p:nvSpPr>
          <p:spPr>
            <a:xfrm rot="5400000">
              <a:off x="115200" y="154404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9" name="Google Shape;109;p4"/>
            <p:cNvSpPr/>
            <p:nvPr/>
          </p:nvSpPr>
          <p:spPr>
            <a:xfrm rot="5400000">
              <a:off x="183960" y="26312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0" name="Google Shape;110;p4"/>
            <p:cNvSpPr/>
            <p:nvPr/>
          </p:nvSpPr>
          <p:spPr>
            <a:xfrm rot="5400000">
              <a:off x="883440" y="7448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1" name="Google Shape;111;p4"/>
            <p:cNvSpPr/>
            <p:nvPr/>
          </p:nvSpPr>
          <p:spPr>
            <a:xfrm rot="5400000">
              <a:off x="179640" y="1209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2" name="Google Shape;112;p4"/>
            <p:cNvSpPr/>
            <p:nvPr/>
          </p:nvSpPr>
          <p:spPr>
            <a:xfrm rot="5400000">
              <a:off x="627480" y="813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3" name="Google Shape;113;p4"/>
            <p:cNvSpPr/>
            <p:nvPr/>
          </p:nvSpPr>
          <p:spPr>
            <a:xfrm rot="5400000">
              <a:off x="867600" y="19422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4" name="Google Shape;114;p4"/>
            <p:cNvSpPr/>
            <p:nvPr/>
          </p:nvSpPr>
          <p:spPr>
            <a:xfrm rot="5400000">
              <a:off x="294120" y="21337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115;p4"/>
            <p:cNvSpPr/>
            <p:nvPr/>
          </p:nvSpPr>
          <p:spPr>
            <a:xfrm rot="5400000">
              <a:off x="298080" y="28486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6" name="Google Shape;116;p4"/>
            <p:cNvSpPr/>
            <p:nvPr/>
          </p:nvSpPr>
          <p:spPr>
            <a:xfrm rot="5400000">
              <a:off x="44640" y="31453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07" name="Google Shape;117;p4"/>
          <p:cNvGrpSpPr/>
          <p:nvPr/>
        </p:nvGrpSpPr>
        <p:grpSpPr>
          <a:xfrm>
            <a:off x="7762680" y="1905480"/>
            <a:ext cx="1380960" cy="3304440"/>
            <a:chOff x="7762680" y="1905480"/>
            <a:chExt cx="1380960" cy="3304440"/>
          </a:xfrm>
        </p:grpSpPr>
        <p:sp>
          <p:nvSpPr>
            <p:cNvPr id="508" name="Google Shape;118;p4"/>
            <p:cNvSpPr/>
            <p:nvPr/>
          </p:nvSpPr>
          <p:spPr>
            <a:xfrm rot="16200000">
              <a:off x="8949240" y="50155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9" name="Google Shape;119;p4"/>
            <p:cNvSpPr/>
            <p:nvPr/>
          </p:nvSpPr>
          <p:spPr>
            <a:xfrm rot="16200000">
              <a:off x="8013240" y="29113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0" name="Google Shape;120;p4"/>
            <p:cNvSpPr/>
            <p:nvPr/>
          </p:nvSpPr>
          <p:spPr>
            <a:xfrm rot="16200000">
              <a:off x="8016120" y="407664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1" name="Google Shape;121;p4"/>
            <p:cNvSpPr/>
            <p:nvPr/>
          </p:nvSpPr>
          <p:spPr>
            <a:xfrm rot="16200000">
              <a:off x="8295120" y="323928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2" name="Google Shape;122;p4"/>
            <p:cNvSpPr/>
            <p:nvPr/>
          </p:nvSpPr>
          <p:spPr>
            <a:xfrm rot="16200000">
              <a:off x="8237520" y="458748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123;p4"/>
            <p:cNvSpPr/>
            <p:nvPr/>
          </p:nvSpPr>
          <p:spPr>
            <a:xfrm rot="16200000">
              <a:off x="8335080" y="37324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124;p4"/>
            <p:cNvSpPr/>
            <p:nvPr/>
          </p:nvSpPr>
          <p:spPr>
            <a:xfrm rot="16200000">
              <a:off x="7964640" y="3696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5" name="Google Shape;125;p4"/>
            <p:cNvSpPr/>
            <p:nvPr/>
          </p:nvSpPr>
          <p:spPr>
            <a:xfrm rot="16200000">
              <a:off x="7971480" y="463572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6" name="Google Shape;126;p4"/>
            <p:cNvSpPr/>
            <p:nvPr/>
          </p:nvSpPr>
          <p:spPr>
            <a:xfrm rot="16200000">
              <a:off x="8628480" y="4264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7" name="Google Shape;127;p4"/>
            <p:cNvSpPr/>
            <p:nvPr/>
          </p:nvSpPr>
          <p:spPr>
            <a:xfrm rot="16200000">
              <a:off x="8661960" y="47196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8" name="Google Shape;128;p4"/>
            <p:cNvSpPr/>
            <p:nvPr/>
          </p:nvSpPr>
          <p:spPr>
            <a:xfrm rot="16200000">
              <a:off x="8691120" y="31024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9" name="Google Shape;129;p4"/>
            <p:cNvSpPr/>
            <p:nvPr/>
          </p:nvSpPr>
          <p:spPr>
            <a:xfrm rot="16200000">
              <a:off x="8878320" y="34754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0" name="Google Shape;130;p4"/>
            <p:cNvSpPr/>
            <p:nvPr/>
          </p:nvSpPr>
          <p:spPr>
            <a:xfrm rot="16200000">
              <a:off x="8813520" y="26128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1" name="Google Shape;131;p4"/>
            <p:cNvSpPr/>
            <p:nvPr/>
          </p:nvSpPr>
          <p:spPr>
            <a:xfrm rot="16200000">
              <a:off x="8600040" y="39441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2" name="Google Shape;132;p4"/>
            <p:cNvSpPr/>
            <p:nvPr/>
          </p:nvSpPr>
          <p:spPr>
            <a:xfrm rot="16200000">
              <a:off x="8517600" y="349596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3" name="Google Shape;133;p4"/>
            <p:cNvSpPr/>
            <p:nvPr/>
          </p:nvSpPr>
          <p:spPr>
            <a:xfrm rot="16200000">
              <a:off x="8437680" y="24836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4" name="Google Shape;134;p4"/>
            <p:cNvSpPr/>
            <p:nvPr/>
          </p:nvSpPr>
          <p:spPr>
            <a:xfrm rot="16200000">
              <a:off x="7772400" y="42609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5" name="Google Shape;135;p4"/>
            <p:cNvSpPr/>
            <p:nvPr/>
          </p:nvSpPr>
          <p:spPr>
            <a:xfrm rot="16200000">
              <a:off x="8433360" y="4963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6" name="Google Shape;136;p4"/>
            <p:cNvSpPr/>
            <p:nvPr/>
          </p:nvSpPr>
          <p:spPr>
            <a:xfrm rot="16200000">
              <a:off x="8028360" y="49240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7" name="Google Shape;137;p4"/>
            <p:cNvSpPr/>
            <p:nvPr/>
          </p:nvSpPr>
          <p:spPr>
            <a:xfrm rot="16200000">
              <a:off x="7765560" y="31590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8" name="Google Shape;138;p4"/>
            <p:cNvSpPr/>
            <p:nvPr/>
          </p:nvSpPr>
          <p:spPr>
            <a:xfrm rot="16200000">
              <a:off x="8331480" y="2928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9" name="Google Shape;139;p4"/>
            <p:cNvSpPr/>
            <p:nvPr/>
          </p:nvSpPr>
          <p:spPr>
            <a:xfrm rot="16200000">
              <a:off x="8335080" y="21906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0" name="Google Shape;140;p4"/>
            <p:cNvSpPr/>
            <p:nvPr/>
          </p:nvSpPr>
          <p:spPr>
            <a:xfrm rot="16200000">
              <a:off x="8727840" y="18140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952880" y="3098520"/>
            <a:ext cx="262728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title"/>
          </p:nvPr>
        </p:nvSpPr>
        <p:spPr>
          <a:xfrm>
            <a:off x="1548360" y="3098520"/>
            <a:ext cx="262728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title"/>
          </p:nvPr>
        </p:nvSpPr>
        <p:spPr>
          <a:xfrm>
            <a:off x="790560" y="356040"/>
            <a:ext cx="756252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6" name="Google Shape;147;p5"/>
          <p:cNvGrpSpPr/>
          <p:nvPr/>
        </p:nvGrpSpPr>
        <p:grpSpPr>
          <a:xfrm>
            <a:off x="7762680" y="1905480"/>
            <a:ext cx="1380960" cy="3304440"/>
            <a:chOff x="7762680" y="1905480"/>
            <a:chExt cx="1380960" cy="3304440"/>
          </a:xfrm>
        </p:grpSpPr>
        <p:sp>
          <p:nvSpPr>
            <p:cNvPr id="537" name="Google Shape;148;p5"/>
            <p:cNvSpPr/>
            <p:nvPr/>
          </p:nvSpPr>
          <p:spPr>
            <a:xfrm rot="16200000">
              <a:off x="8949240" y="50155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8" name="Google Shape;149;p5"/>
            <p:cNvSpPr/>
            <p:nvPr/>
          </p:nvSpPr>
          <p:spPr>
            <a:xfrm rot="16200000">
              <a:off x="8013240" y="29113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9" name="Google Shape;150;p5"/>
            <p:cNvSpPr/>
            <p:nvPr/>
          </p:nvSpPr>
          <p:spPr>
            <a:xfrm rot="16200000">
              <a:off x="8016120" y="407664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0" name="Google Shape;151;p5"/>
            <p:cNvSpPr/>
            <p:nvPr/>
          </p:nvSpPr>
          <p:spPr>
            <a:xfrm rot="16200000">
              <a:off x="8295120" y="323928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1" name="Google Shape;152;p5"/>
            <p:cNvSpPr/>
            <p:nvPr/>
          </p:nvSpPr>
          <p:spPr>
            <a:xfrm rot="16200000">
              <a:off x="8237520" y="458748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2" name="Google Shape;153;p5"/>
            <p:cNvSpPr/>
            <p:nvPr/>
          </p:nvSpPr>
          <p:spPr>
            <a:xfrm rot="16200000">
              <a:off x="8335080" y="37324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3" name="Google Shape;154;p5"/>
            <p:cNvSpPr/>
            <p:nvPr/>
          </p:nvSpPr>
          <p:spPr>
            <a:xfrm rot="16200000">
              <a:off x="7964640" y="3696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4" name="Google Shape;155;p5"/>
            <p:cNvSpPr/>
            <p:nvPr/>
          </p:nvSpPr>
          <p:spPr>
            <a:xfrm rot="16200000">
              <a:off x="7971480" y="463572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5" name="Google Shape;156;p5"/>
            <p:cNvSpPr/>
            <p:nvPr/>
          </p:nvSpPr>
          <p:spPr>
            <a:xfrm rot="16200000">
              <a:off x="8628480" y="4264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6" name="Google Shape;157;p5"/>
            <p:cNvSpPr/>
            <p:nvPr/>
          </p:nvSpPr>
          <p:spPr>
            <a:xfrm rot="16200000">
              <a:off x="8661960" y="47196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7" name="Google Shape;158;p5"/>
            <p:cNvSpPr/>
            <p:nvPr/>
          </p:nvSpPr>
          <p:spPr>
            <a:xfrm rot="16200000">
              <a:off x="8691120" y="31024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8" name="Google Shape;159;p5"/>
            <p:cNvSpPr/>
            <p:nvPr/>
          </p:nvSpPr>
          <p:spPr>
            <a:xfrm rot="16200000">
              <a:off x="8878320" y="34754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9" name="Google Shape;160;p5"/>
            <p:cNvSpPr/>
            <p:nvPr/>
          </p:nvSpPr>
          <p:spPr>
            <a:xfrm rot="16200000">
              <a:off x="8813520" y="26128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0" name="Google Shape;161;p5"/>
            <p:cNvSpPr/>
            <p:nvPr/>
          </p:nvSpPr>
          <p:spPr>
            <a:xfrm rot="16200000">
              <a:off x="8600040" y="39441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1" name="Google Shape;162;p5"/>
            <p:cNvSpPr/>
            <p:nvPr/>
          </p:nvSpPr>
          <p:spPr>
            <a:xfrm rot="16200000">
              <a:off x="8517600" y="349596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2" name="Google Shape;163;p5"/>
            <p:cNvSpPr/>
            <p:nvPr/>
          </p:nvSpPr>
          <p:spPr>
            <a:xfrm rot="16200000">
              <a:off x="8437680" y="24836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3" name="Google Shape;164;p5"/>
            <p:cNvSpPr/>
            <p:nvPr/>
          </p:nvSpPr>
          <p:spPr>
            <a:xfrm rot="16200000">
              <a:off x="7772400" y="42609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4" name="Google Shape;165;p5"/>
            <p:cNvSpPr/>
            <p:nvPr/>
          </p:nvSpPr>
          <p:spPr>
            <a:xfrm rot="16200000">
              <a:off x="8433360" y="4963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5" name="Google Shape;166;p5"/>
            <p:cNvSpPr/>
            <p:nvPr/>
          </p:nvSpPr>
          <p:spPr>
            <a:xfrm rot="16200000">
              <a:off x="8028360" y="49240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6" name="Google Shape;167;p5"/>
            <p:cNvSpPr/>
            <p:nvPr/>
          </p:nvSpPr>
          <p:spPr>
            <a:xfrm rot="16200000">
              <a:off x="7765560" y="31590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7" name="Google Shape;168;p5"/>
            <p:cNvSpPr/>
            <p:nvPr/>
          </p:nvSpPr>
          <p:spPr>
            <a:xfrm rot="16200000">
              <a:off x="8331480" y="2928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8" name="Google Shape;169;p5"/>
            <p:cNvSpPr/>
            <p:nvPr/>
          </p:nvSpPr>
          <p:spPr>
            <a:xfrm rot="16200000">
              <a:off x="8335080" y="21906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9" name="Google Shape;170;p5"/>
            <p:cNvSpPr/>
            <p:nvPr/>
          </p:nvSpPr>
          <p:spPr>
            <a:xfrm rot="16200000">
              <a:off x="8727840" y="18140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4" name="Google Shape;173;p6"/>
          <p:cNvGrpSpPr/>
          <p:nvPr/>
        </p:nvGrpSpPr>
        <p:grpSpPr>
          <a:xfrm>
            <a:off x="-305280" y="3935880"/>
            <a:ext cx="2181600" cy="1320120"/>
            <a:chOff x="-305280" y="3935880"/>
            <a:chExt cx="2181600" cy="1320120"/>
          </a:xfrm>
        </p:grpSpPr>
        <p:grpSp>
          <p:nvGrpSpPr>
            <p:cNvPr id="565" name="Google Shape;174;p6"/>
            <p:cNvGrpSpPr/>
            <p:nvPr/>
          </p:nvGrpSpPr>
          <p:grpSpPr>
            <a:xfrm>
              <a:off x="-305280" y="3935880"/>
              <a:ext cx="1964880" cy="1320120"/>
              <a:chOff x="-305280" y="3935880"/>
              <a:chExt cx="1964880" cy="1320120"/>
            </a:xfrm>
          </p:grpSpPr>
          <p:sp>
            <p:nvSpPr>
              <p:cNvPr id="566" name="Google Shape;175;p6"/>
              <p:cNvSpPr/>
              <p:nvPr/>
            </p:nvSpPr>
            <p:spPr>
              <a:xfrm>
                <a:off x="864720" y="4595400"/>
                <a:ext cx="224280" cy="153000"/>
              </a:xfrm>
              <a:custGeom>
                <a:avLst/>
                <a:gdLst>
                  <a:gd name="textAreaLeft" fmla="*/ 0 w 224280"/>
                  <a:gd name="textAreaRight" fmla="*/ 224640 w 224280"/>
                  <a:gd name="textAreaTop" fmla="*/ 0 h 153000"/>
                  <a:gd name="textAreaBottom" fmla="*/ 153360 h 153000"/>
                </a:gdLst>
                <a:ah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6680" bIns="76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7" name="Google Shape;176;p6"/>
              <p:cNvSpPr/>
              <p:nvPr/>
            </p:nvSpPr>
            <p:spPr>
              <a:xfrm>
                <a:off x="416160" y="4309200"/>
                <a:ext cx="174960" cy="220320"/>
              </a:xfrm>
              <a:custGeom>
                <a:avLst/>
                <a:gdLst>
                  <a:gd name="textAreaLeft" fmla="*/ 0 w 174960"/>
                  <a:gd name="textAreaRight" fmla="*/ 175320 w 174960"/>
                  <a:gd name="textAreaTop" fmla="*/ 0 h 220320"/>
                  <a:gd name="textAreaBottom" fmla="*/ 220680 h 220320"/>
                </a:gdLst>
                <a:ah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8" name="Google Shape;177;p6"/>
              <p:cNvSpPr/>
              <p:nvPr/>
            </p:nvSpPr>
            <p:spPr>
              <a:xfrm>
                <a:off x="380160" y="3935880"/>
                <a:ext cx="216360" cy="17820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78200"/>
                  <a:gd name="textAreaBottom" fmla="*/ 178560 h 178200"/>
                </a:gdLst>
                <a:ah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9280" bIns="89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9" name="Google Shape;178;p6"/>
              <p:cNvSpPr/>
              <p:nvPr/>
            </p:nvSpPr>
            <p:spPr>
              <a:xfrm>
                <a:off x="-27720" y="4038480"/>
                <a:ext cx="216360" cy="11340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13400"/>
                  <a:gd name="textAreaBottom" fmla="*/ 113760 h 113400"/>
                </a:gdLst>
                <a:ah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880" bIns="56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0" name="Google Shape;179;p6"/>
              <p:cNvSpPr/>
              <p:nvPr/>
            </p:nvSpPr>
            <p:spPr>
              <a:xfrm>
                <a:off x="536400" y="4902120"/>
                <a:ext cx="217080" cy="183960"/>
              </a:xfrm>
              <a:custGeom>
                <a:avLst/>
                <a:gdLst>
                  <a:gd name="textAreaLeft" fmla="*/ 0 w 217080"/>
                  <a:gd name="textAreaRight" fmla="*/ 217440 w 217080"/>
                  <a:gd name="textAreaTop" fmla="*/ 0 h 183960"/>
                  <a:gd name="textAreaBottom" fmla="*/ 184320 h 183960"/>
                </a:gdLst>
                <a:ah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1" name="Google Shape;180;p6"/>
              <p:cNvSpPr/>
              <p:nvPr/>
            </p:nvSpPr>
            <p:spPr>
              <a:xfrm>
                <a:off x="1512360" y="5024520"/>
                <a:ext cx="147240" cy="23148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231480"/>
                  <a:gd name="textAreaBottom" fmla="*/ 231840 h 231480"/>
                </a:gdLst>
                <a:ah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2" name="Google Shape;181;p6"/>
              <p:cNvSpPr/>
              <p:nvPr/>
            </p:nvSpPr>
            <p:spPr>
              <a:xfrm>
                <a:off x="168120" y="4960080"/>
                <a:ext cx="219600" cy="179280"/>
              </a:xfrm>
              <a:custGeom>
                <a:avLst/>
                <a:gdLst>
                  <a:gd name="textAreaLeft" fmla="*/ 0 w 219600"/>
                  <a:gd name="textAreaRight" fmla="*/ 219960 w 219600"/>
                  <a:gd name="textAreaTop" fmla="*/ 0 h 179280"/>
                  <a:gd name="textAreaBottom" fmla="*/ 179640 h 179280"/>
                </a:gdLst>
                <a:ah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9640" bIns="89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3" name="Google Shape;182;p6"/>
              <p:cNvSpPr/>
              <p:nvPr/>
            </p:nvSpPr>
            <p:spPr>
              <a:xfrm>
                <a:off x="1064880" y="4862160"/>
                <a:ext cx="192600" cy="213120"/>
              </a:xfrm>
              <a:custGeom>
                <a:avLst/>
                <a:gdLst>
                  <a:gd name="textAreaLeft" fmla="*/ 0 w 192600"/>
                  <a:gd name="textAreaRight" fmla="*/ 192960 w 192600"/>
                  <a:gd name="textAreaTop" fmla="*/ 0 h 213120"/>
                  <a:gd name="textAreaBottom" fmla="*/ 213480 h 213120"/>
                </a:gdLst>
                <a:ahLst/>
                <a:rect l="textAreaLeft" t="textAreaTop" r="textAreaRight" b="textAreaBottom"/>
                <a:pathLst>
                  <a:path w="11290" h="12484">
                    <a:moveTo>
                      <a:pt x="7706" y="1426"/>
                    </a:moveTo>
                    <a:lnTo>
                      <a:pt x="656" y="8207"/>
                    </a:lnTo>
                    <a:cubicBezTo>
                      <a:pt x="232" y="8592"/>
                      <a:pt x="1" y="9132"/>
                      <a:pt x="1" y="9710"/>
                    </a:cubicBezTo>
                    <a:cubicBezTo>
                      <a:pt x="39" y="11559"/>
                      <a:pt x="2197" y="12483"/>
                      <a:pt x="3545" y="11212"/>
                    </a:cubicBezTo>
                    <a:lnTo>
                      <a:pt x="10596" y="4431"/>
                    </a:lnTo>
                    <a:cubicBezTo>
                      <a:pt x="11019" y="4046"/>
                      <a:pt x="11251" y="3545"/>
                      <a:pt x="11289" y="2967"/>
                    </a:cubicBezTo>
                    <a:cubicBezTo>
                      <a:pt x="11289" y="1388"/>
                      <a:pt x="9286" y="1"/>
                      <a:pt x="7706" y="142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4" name="Google Shape;183;p6"/>
              <p:cNvSpPr/>
              <p:nvPr/>
            </p:nvSpPr>
            <p:spPr>
              <a:xfrm>
                <a:off x="-305280" y="4702680"/>
                <a:ext cx="237240" cy="13140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131400"/>
                  <a:gd name="textAreaBottom" fmla="*/ 131760 h 131400"/>
                </a:gdLst>
                <a:ah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5" name="Google Shape;184;p6"/>
              <p:cNvSpPr/>
              <p:nvPr/>
            </p:nvSpPr>
            <p:spPr>
              <a:xfrm>
                <a:off x="149400" y="4583520"/>
                <a:ext cx="216360" cy="17676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76760"/>
                  <a:gd name="textAreaBottom" fmla="*/ 177120 h 176760"/>
                </a:gdLst>
                <a:ah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560" bIns="88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6" name="Google Shape;185;p6"/>
              <p:cNvSpPr/>
              <p:nvPr/>
            </p:nvSpPr>
            <p:spPr>
              <a:xfrm>
                <a:off x="1257840" y="4529520"/>
                <a:ext cx="228240" cy="99000"/>
              </a:xfrm>
              <a:custGeom>
                <a:avLst/>
                <a:gdLst>
                  <a:gd name="textAreaLeft" fmla="*/ 0 w 228240"/>
                  <a:gd name="textAreaRight" fmla="*/ 228600 w 228240"/>
                  <a:gd name="textAreaTop" fmla="*/ 0 h 99000"/>
                  <a:gd name="textAreaBottom" fmla="*/ 99360 h 99000"/>
                </a:gdLst>
                <a:ah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577" name="Google Shape;186;p6"/>
            <p:cNvSpPr/>
            <p:nvPr/>
          </p:nvSpPr>
          <p:spPr>
            <a:xfrm>
              <a:off x="-67680" y="43354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187;p6"/>
            <p:cNvSpPr/>
            <p:nvPr/>
          </p:nvSpPr>
          <p:spPr>
            <a:xfrm>
              <a:off x="1659960" y="47606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95320" y="353520"/>
            <a:ext cx="735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2" name="Google Shape;191;p7"/>
          <p:cNvGrpSpPr/>
          <p:nvPr/>
        </p:nvGrpSpPr>
        <p:grpSpPr>
          <a:xfrm>
            <a:off x="-181800" y="-148680"/>
            <a:ext cx="1216080" cy="1009080"/>
            <a:chOff x="-181800" y="-148680"/>
            <a:chExt cx="1216080" cy="1009080"/>
          </a:xfrm>
        </p:grpSpPr>
        <p:sp>
          <p:nvSpPr>
            <p:cNvPr id="583" name="Google Shape;192;p7"/>
            <p:cNvSpPr/>
            <p:nvPr/>
          </p:nvSpPr>
          <p:spPr>
            <a:xfrm>
              <a:off x="539640" y="29880"/>
              <a:ext cx="174960" cy="22032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193;p7"/>
            <p:cNvSpPr/>
            <p:nvPr/>
          </p:nvSpPr>
          <p:spPr>
            <a:xfrm>
              <a:off x="817920" y="-148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194;p7"/>
            <p:cNvSpPr/>
            <p:nvPr/>
          </p:nvSpPr>
          <p:spPr>
            <a:xfrm>
              <a:off x="-18360" y="298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195;p7"/>
            <p:cNvSpPr/>
            <p:nvPr/>
          </p:nvSpPr>
          <p:spPr>
            <a:xfrm>
              <a:off x="659880" y="622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196;p7"/>
            <p:cNvSpPr/>
            <p:nvPr/>
          </p:nvSpPr>
          <p:spPr>
            <a:xfrm>
              <a:off x="291600" y="681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197;p7"/>
            <p:cNvSpPr/>
            <p:nvPr/>
          </p:nvSpPr>
          <p:spPr>
            <a:xfrm>
              <a:off x="-181800" y="4237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198;p7"/>
            <p:cNvSpPr/>
            <p:nvPr/>
          </p:nvSpPr>
          <p:spPr>
            <a:xfrm>
              <a:off x="272880" y="30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90" name="Google Shape;199;p7"/>
          <p:cNvGrpSpPr/>
          <p:nvPr/>
        </p:nvGrpSpPr>
        <p:grpSpPr>
          <a:xfrm>
            <a:off x="4943880" y="4381200"/>
            <a:ext cx="3304080" cy="1380960"/>
            <a:chOff x="4943880" y="4381200"/>
            <a:chExt cx="3304080" cy="1380960"/>
          </a:xfrm>
        </p:grpSpPr>
        <p:sp>
          <p:nvSpPr>
            <p:cNvPr id="591" name="Google Shape;200;p7"/>
            <p:cNvSpPr/>
            <p:nvPr/>
          </p:nvSpPr>
          <p:spPr>
            <a:xfrm>
              <a:off x="4943880" y="55580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201;p7"/>
            <p:cNvSpPr/>
            <p:nvPr/>
          </p:nvSpPr>
          <p:spPr>
            <a:xfrm>
              <a:off x="7061040" y="4665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202;p7"/>
            <p:cNvSpPr/>
            <p:nvPr/>
          </p:nvSpPr>
          <p:spPr>
            <a:xfrm>
              <a:off x="5894640" y="466776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203;p7"/>
            <p:cNvSpPr/>
            <p:nvPr/>
          </p:nvSpPr>
          <p:spPr>
            <a:xfrm>
              <a:off x="6724800" y="489204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204;p7"/>
            <p:cNvSpPr/>
            <p:nvPr/>
          </p:nvSpPr>
          <p:spPr>
            <a:xfrm>
              <a:off x="5409000" y="493560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205;p7"/>
            <p:cNvSpPr/>
            <p:nvPr/>
          </p:nvSpPr>
          <p:spPr>
            <a:xfrm>
              <a:off x="6232320" y="497232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206;p7"/>
            <p:cNvSpPr/>
            <p:nvPr/>
          </p:nvSpPr>
          <p:spPr>
            <a:xfrm>
              <a:off x="6299280" y="4632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207;p7"/>
            <p:cNvSpPr/>
            <p:nvPr/>
          </p:nvSpPr>
          <p:spPr>
            <a:xfrm>
              <a:off x="5324400" y="457740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208;p7"/>
            <p:cNvSpPr/>
            <p:nvPr/>
          </p:nvSpPr>
          <p:spPr>
            <a:xfrm>
              <a:off x="5729760" y="5155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209;p7"/>
            <p:cNvSpPr/>
            <p:nvPr/>
          </p:nvSpPr>
          <p:spPr>
            <a:xfrm>
              <a:off x="5241600" y="528732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210;p7"/>
            <p:cNvSpPr/>
            <p:nvPr/>
          </p:nvSpPr>
          <p:spPr>
            <a:xfrm>
              <a:off x="6869880" y="526932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211;p7"/>
            <p:cNvSpPr/>
            <p:nvPr/>
          </p:nvSpPr>
          <p:spPr>
            <a:xfrm>
              <a:off x="6486480" y="551628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212;p7"/>
            <p:cNvSpPr/>
            <p:nvPr/>
          </p:nvSpPr>
          <p:spPr>
            <a:xfrm>
              <a:off x="7346520" y="54223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213;p7"/>
            <p:cNvSpPr/>
            <p:nvPr/>
          </p:nvSpPr>
          <p:spPr>
            <a:xfrm>
              <a:off x="6032880" y="5269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214;p7"/>
            <p:cNvSpPr/>
            <p:nvPr/>
          </p:nvSpPr>
          <p:spPr>
            <a:xfrm>
              <a:off x="6468840" y="515520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215;p7"/>
            <p:cNvSpPr/>
            <p:nvPr/>
          </p:nvSpPr>
          <p:spPr>
            <a:xfrm>
              <a:off x="7513200" y="511812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216;p7"/>
            <p:cNvSpPr/>
            <p:nvPr/>
          </p:nvSpPr>
          <p:spPr>
            <a:xfrm>
              <a:off x="5698440" y="438120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217;p7"/>
            <p:cNvSpPr/>
            <p:nvPr/>
          </p:nvSpPr>
          <p:spPr>
            <a:xfrm>
              <a:off x="5013720" y="510264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218;p7"/>
            <p:cNvSpPr/>
            <p:nvPr/>
          </p:nvSpPr>
          <p:spPr>
            <a:xfrm>
              <a:off x="5035320" y="46371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219;p7"/>
            <p:cNvSpPr/>
            <p:nvPr/>
          </p:nvSpPr>
          <p:spPr>
            <a:xfrm>
              <a:off x="6836760" y="44334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220;p7"/>
            <p:cNvSpPr/>
            <p:nvPr/>
          </p:nvSpPr>
          <p:spPr>
            <a:xfrm>
              <a:off x="7043760" y="498420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221;p7"/>
            <p:cNvSpPr/>
            <p:nvPr/>
          </p:nvSpPr>
          <p:spPr>
            <a:xfrm>
              <a:off x="7774200" y="497232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222;p7"/>
            <p:cNvSpPr/>
            <p:nvPr/>
          </p:nvSpPr>
          <p:spPr>
            <a:xfrm>
              <a:off x="8180280" y="525528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4" name="Google Shape;223;p7"/>
          <p:cNvGrpSpPr/>
          <p:nvPr/>
        </p:nvGrpSpPr>
        <p:grpSpPr>
          <a:xfrm>
            <a:off x="7595640" y="4355280"/>
            <a:ext cx="1847520" cy="1106280"/>
            <a:chOff x="7595640" y="4355280"/>
            <a:chExt cx="1847520" cy="1106280"/>
          </a:xfrm>
        </p:grpSpPr>
        <p:sp>
          <p:nvSpPr>
            <p:cNvPr id="615" name="Google Shape;224;p7"/>
            <p:cNvSpPr/>
            <p:nvPr/>
          </p:nvSpPr>
          <p:spPr>
            <a:xfrm rot="1681800">
              <a:off x="8860320" y="4645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225;p7"/>
            <p:cNvSpPr/>
            <p:nvPr/>
          </p:nvSpPr>
          <p:spPr>
            <a:xfrm rot="1681800">
              <a:off x="9197280" y="4631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226;p7"/>
            <p:cNvSpPr/>
            <p:nvPr/>
          </p:nvSpPr>
          <p:spPr>
            <a:xfrm rot="1681800">
              <a:off x="8390160" y="439920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8" name="Google Shape;227;p7"/>
            <p:cNvSpPr/>
            <p:nvPr/>
          </p:nvSpPr>
          <p:spPr>
            <a:xfrm rot="1681800">
              <a:off x="8693640" y="52372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9" name="Google Shape;228;p7"/>
            <p:cNvSpPr/>
            <p:nvPr/>
          </p:nvSpPr>
          <p:spPr>
            <a:xfrm rot="1681800">
              <a:off x="7624800" y="45140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0" name="Google Shape;229;p7"/>
            <p:cNvSpPr/>
            <p:nvPr/>
          </p:nvSpPr>
          <p:spPr>
            <a:xfrm rot="1681800">
              <a:off x="8055360" y="4673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1" name="Google Shape;230;p7"/>
            <p:cNvSpPr/>
            <p:nvPr/>
          </p:nvSpPr>
          <p:spPr>
            <a:xfrm rot="1681800">
              <a:off x="8503560" y="47746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358640" y="1713600"/>
            <a:ext cx="6426360" cy="14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pt-BR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3" name="Google Shape;233;p8"/>
          <p:cNvGrpSpPr/>
          <p:nvPr/>
        </p:nvGrpSpPr>
        <p:grpSpPr>
          <a:xfrm>
            <a:off x="-189360" y="-410040"/>
            <a:ext cx="9638280" cy="5663880"/>
            <a:chOff x="-189360" y="-410040"/>
            <a:chExt cx="9638280" cy="5663880"/>
          </a:xfrm>
        </p:grpSpPr>
        <p:sp>
          <p:nvSpPr>
            <p:cNvPr id="624" name="Google Shape;234;p8"/>
            <p:cNvSpPr/>
            <p:nvPr/>
          </p:nvSpPr>
          <p:spPr>
            <a:xfrm>
              <a:off x="789120" y="491796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5" name="Google Shape;235;p8"/>
            <p:cNvSpPr/>
            <p:nvPr/>
          </p:nvSpPr>
          <p:spPr>
            <a:xfrm>
              <a:off x="6235200" y="493344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6" name="Google Shape;236;p8"/>
            <p:cNvSpPr/>
            <p:nvPr/>
          </p:nvSpPr>
          <p:spPr>
            <a:xfrm>
              <a:off x="6910560" y="504432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7" name="Google Shape;237;p8"/>
            <p:cNvSpPr/>
            <p:nvPr/>
          </p:nvSpPr>
          <p:spPr>
            <a:xfrm>
              <a:off x="7683120" y="5004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28" name="Google Shape;238;p8"/>
            <p:cNvGrpSpPr/>
            <p:nvPr/>
          </p:nvGrpSpPr>
          <p:grpSpPr>
            <a:xfrm>
              <a:off x="-189360" y="-410040"/>
              <a:ext cx="9350280" cy="5407920"/>
              <a:chOff x="-189360" y="-410040"/>
              <a:chExt cx="9350280" cy="5407920"/>
            </a:xfrm>
          </p:grpSpPr>
          <p:sp>
            <p:nvSpPr>
              <p:cNvPr id="629" name="Google Shape;239;p8"/>
              <p:cNvSpPr/>
              <p:nvPr/>
            </p:nvSpPr>
            <p:spPr>
              <a:xfrm>
                <a:off x="525600" y="618480"/>
                <a:ext cx="81720" cy="302400"/>
              </a:xfrm>
              <a:custGeom>
                <a:avLst/>
                <a:gdLst>
                  <a:gd name="textAreaLeft" fmla="*/ 0 w 81720"/>
                  <a:gd name="textAreaRight" fmla="*/ 82080 w 81720"/>
                  <a:gd name="textAreaTop" fmla="*/ 0 h 302400"/>
                  <a:gd name="textAreaBottom" fmla="*/ 302760 h 302400"/>
                </a:gdLst>
                <a:ahLst/>
                <a:rect l="textAreaLeft" t="textAreaTop" r="textAreaRight" b="textAreaBottom"/>
                <a:pathLst>
                  <a:path w="4162" h="15373">
                    <a:moveTo>
                      <a:pt x="4162" y="12676"/>
                    </a:moveTo>
                    <a:lnTo>
                      <a:pt x="4162" y="2775"/>
                    </a:lnTo>
                    <a:cubicBezTo>
                      <a:pt x="4162" y="1"/>
                      <a:pt x="1" y="1"/>
                      <a:pt x="1" y="2775"/>
                    </a:cubicBezTo>
                    <a:lnTo>
                      <a:pt x="1" y="12637"/>
                    </a:lnTo>
                    <a:cubicBezTo>
                      <a:pt x="39" y="15373"/>
                      <a:pt x="4162" y="15373"/>
                      <a:pt x="4162" y="1267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0" name="Google Shape;240;p8"/>
              <p:cNvSpPr/>
              <p:nvPr/>
            </p:nvSpPr>
            <p:spPr>
              <a:xfrm>
                <a:off x="342000" y="-12240"/>
                <a:ext cx="124920" cy="278280"/>
              </a:xfrm>
              <a:custGeom>
                <a:avLst/>
                <a:gdLst>
                  <a:gd name="textAreaLeft" fmla="*/ 0 w 124920"/>
                  <a:gd name="textAreaRight" fmla="*/ 125280 w 124920"/>
                  <a:gd name="textAreaTop" fmla="*/ 0 h 278280"/>
                  <a:gd name="textAreaBottom" fmla="*/ 278640 h 278280"/>
                </a:gdLst>
                <a:ahLst/>
                <a:rect l="textAreaLeft" t="textAreaTop" r="textAreaRight" b="textAreaBottom"/>
                <a:pathLst>
                  <a:path w="6358" h="14140">
                    <a:moveTo>
                      <a:pt x="6357" y="11982"/>
                    </a:moveTo>
                    <a:lnTo>
                      <a:pt x="6357" y="11905"/>
                    </a:lnTo>
                    <a:cubicBezTo>
                      <a:pt x="6357" y="11751"/>
                      <a:pt x="6319" y="11636"/>
                      <a:pt x="6280" y="11481"/>
                    </a:cubicBezTo>
                    <a:lnTo>
                      <a:pt x="4123" y="1734"/>
                    </a:lnTo>
                    <a:cubicBezTo>
                      <a:pt x="3814" y="656"/>
                      <a:pt x="2736" y="1"/>
                      <a:pt x="1618" y="232"/>
                    </a:cubicBezTo>
                    <a:cubicBezTo>
                      <a:pt x="694" y="386"/>
                      <a:pt x="0" y="1233"/>
                      <a:pt x="0" y="2235"/>
                    </a:cubicBezTo>
                    <a:lnTo>
                      <a:pt x="0" y="2697"/>
                    </a:lnTo>
                    <a:lnTo>
                      <a:pt x="2235" y="12445"/>
                    </a:lnTo>
                    <a:cubicBezTo>
                      <a:pt x="2543" y="13485"/>
                      <a:pt x="3622" y="14140"/>
                      <a:pt x="4701" y="13947"/>
                    </a:cubicBezTo>
                    <a:cubicBezTo>
                      <a:pt x="5625" y="13754"/>
                      <a:pt x="6319" y="12945"/>
                      <a:pt x="6357" y="1198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1" name="Google Shape;241;p8"/>
              <p:cNvSpPr/>
              <p:nvPr/>
            </p:nvSpPr>
            <p:spPr>
              <a:xfrm>
                <a:off x="430200" y="1356120"/>
                <a:ext cx="258480" cy="17892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13138" h="9093">
                    <a:moveTo>
                      <a:pt x="11982" y="4932"/>
                    </a:moveTo>
                    <a:lnTo>
                      <a:pt x="2967" y="617"/>
                    </a:lnTo>
                    <a:cubicBezTo>
                      <a:pt x="1580" y="0"/>
                      <a:pt x="0" y="1041"/>
                      <a:pt x="0" y="2543"/>
                    </a:cubicBezTo>
                    <a:cubicBezTo>
                      <a:pt x="0" y="3314"/>
                      <a:pt x="463" y="4007"/>
                      <a:pt x="1156" y="4354"/>
                    </a:cubicBezTo>
                    <a:lnTo>
                      <a:pt x="10171" y="8669"/>
                    </a:lnTo>
                    <a:cubicBezTo>
                      <a:pt x="11212" y="9092"/>
                      <a:pt x="12367" y="8669"/>
                      <a:pt x="12907" y="7706"/>
                    </a:cubicBezTo>
                    <a:cubicBezTo>
                      <a:pt x="13022" y="7397"/>
                      <a:pt x="13099" y="7089"/>
                      <a:pt x="13138" y="6742"/>
                    </a:cubicBezTo>
                    <a:cubicBezTo>
                      <a:pt x="13138" y="5972"/>
                      <a:pt x="12714" y="5240"/>
                      <a:pt x="11982" y="4932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9640" bIns="89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2" name="Google Shape;242;p8"/>
              <p:cNvSpPr/>
              <p:nvPr/>
            </p:nvSpPr>
            <p:spPr>
              <a:xfrm>
                <a:off x="402840" y="4135680"/>
                <a:ext cx="202320" cy="253800"/>
              </a:xfrm>
              <a:custGeom>
                <a:avLst/>
                <a:gdLst>
                  <a:gd name="textAreaLeft" fmla="*/ 0 w 202320"/>
                  <a:gd name="textAreaRight" fmla="*/ 202680 w 202320"/>
                  <a:gd name="textAreaTop" fmla="*/ 0 h 253800"/>
                  <a:gd name="textAreaBottom" fmla="*/ 254160 h 253800"/>
                </a:gdLst>
                <a:ahLst/>
                <a:rect l="textAreaLeft" t="textAreaTop" r="textAreaRight" b="textAreaBottom"/>
                <a:pathLst>
                  <a:path w="10287" h="12907">
                    <a:moveTo>
                      <a:pt x="6665" y="1079"/>
                    </a:moveTo>
                    <a:lnTo>
                      <a:pt x="463" y="9285"/>
                    </a:lnTo>
                    <a:cubicBezTo>
                      <a:pt x="154" y="9632"/>
                      <a:pt x="0" y="10094"/>
                      <a:pt x="39" y="10557"/>
                    </a:cubicBezTo>
                    <a:lnTo>
                      <a:pt x="39" y="10711"/>
                    </a:lnTo>
                    <a:cubicBezTo>
                      <a:pt x="39" y="11250"/>
                      <a:pt x="308" y="11789"/>
                      <a:pt x="694" y="12175"/>
                    </a:cubicBezTo>
                    <a:cubicBezTo>
                      <a:pt x="1580" y="12907"/>
                      <a:pt x="2890" y="12753"/>
                      <a:pt x="3583" y="11866"/>
                    </a:cubicBezTo>
                    <a:lnTo>
                      <a:pt x="9863" y="3622"/>
                    </a:lnTo>
                    <a:cubicBezTo>
                      <a:pt x="10133" y="3275"/>
                      <a:pt x="10287" y="2813"/>
                      <a:pt x="10287" y="2389"/>
                    </a:cubicBezTo>
                    <a:cubicBezTo>
                      <a:pt x="10287" y="1773"/>
                      <a:pt x="10017" y="1195"/>
                      <a:pt x="9555" y="771"/>
                    </a:cubicBezTo>
                    <a:cubicBezTo>
                      <a:pt x="8669" y="0"/>
                      <a:pt x="7320" y="155"/>
                      <a:pt x="6665" y="1079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3" name="Google Shape;243;p8"/>
              <p:cNvSpPr/>
              <p:nvPr/>
            </p:nvSpPr>
            <p:spPr>
              <a:xfrm>
                <a:off x="2010960" y="2412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rect l="textAreaLeft" t="textAreaTop" r="textAreaRight" b="textAreaBottom"/>
                <a:pathLst>
                  <a:path w="12676" h="10442">
                    <a:moveTo>
                      <a:pt x="12676" y="2235"/>
                    </a:moveTo>
                    <a:cubicBezTo>
                      <a:pt x="12676" y="1812"/>
                      <a:pt x="12522" y="1388"/>
                      <a:pt x="12291" y="1041"/>
                    </a:cubicBezTo>
                    <a:cubicBezTo>
                      <a:pt x="11559" y="155"/>
                      <a:pt x="10287" y="1"/>
                      <a:pt x="9401" y="656"/>
                    </a:cubicBezTo>
                    <a:lnTo>
                      <a:pt x="810" y="6589"/>
                    </a:lnTo>
                    <a:cubicBezTo>
                      <a:pt x="309" y="6936"/>
                      <a:pt x="1" y="7552"/>
                      <a:pt x="1" y="8207"/>
                    </a:cubicBezTo>
                    <a:cubicBezTo>
                      <a:pt x="1" y="8631"/>
                      <a:pt x="155" y="9055"/>
                      <a:pt x="425" y="9401"/>
                    </a:cubicBezTo>
                    <a:cubicBezTo>
                      <a:pt x="1118" y="10249"/>
                      <a:pt x="2351" y="10441"/>
                      <a:pt x="3314" y="9825"/>
                    </a:cubicBezTo>
                    <a:lnTo>
                      <a:pt x="11867" y="3854"/>
                    </a:lnTo>
                    <a:cubicBezTo>
                      <a:pt x="12368" y="3468"/>
                      <a:pt x="12676" y="2890"/>
                      <a:pt x="12676" y="2235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4" name="Google Shape;244;p8"/>
              <p:cNvSpPr/>
              <p:nvPr/>
            </p:nvSpPr>
            <p:spPr>
              <a:xfrm>
                <a:off x="140040" y="1091160"/>
                <a:ext cx="285120" cy="92880"/>
              </a:xfrm>
              <a:custGeom>
                <a:avLst/>
                <a:gdLst>
                  <a:gd name="textAreaLeft" fmla="*/ 0 w 285120"/>
                  <a:gd name="textAreaRight" fmla="*/ 285480 w 285120"/>
                  <a:gd name="textAreaTop" fmla="*/ 0 h 92880"/>
                  <a:gd name="textAreaBottom" fmla="*/ 93240 h 92880"/>
                </a:gdLst>
                <a:ahLst/>
                <a:rect l="textAreaLeft" t="textAreaTop" r="textAreaRight" b="textAreaBottom"/>
                <a:pathLst>
                  <a:path w="14487" h="4740">
                    <a:moveTo>
                      <a:pt x="14486" y="1927"/>
                    </a:moveTo>
                    <a:cubicBezTo>
                      <a:pt x="14371" y="810"/>
                      <a:pt x="13369" y="1"/>
                      <a:pt x="12252" y="116"/>
                    </a:cubicBezTo>
                    <a:lnTo>
                      <a:pt x="1888" y="579"/>
                    </a:lnTo>
                    <a:cubicBezTo>
                      <a:pt x="848" y="656"/>
                      <a:pt x="0" y="1503"/>
                      <a:pt x="39" y="2582"/>
                    </a:cubicBezTo>
                    <a:lnTo>
                      <a:pt x="39" y="2813"/>
                    </a:lnTo>
                    <a:cubicBezTo>
                      <a:pt x="154" y="3930"/>
                      <a:pt x="1118" y="4739"/>
                      <a:pt x="2235" y="4701"/>
                    </a:cubicBezTo>
                    <a:lnTo>
                      <a:pt x="12598" y="4162"/>
                    </a:lnTo>
                    <a:cubicBezTo>
                      <a:pt x="13639" y="4123"/>
                      <a:pt x="14448" y="3275"/>
                      <a:pt x="14486" y="2274"/>
                    </a:cubicBezTo>
                    <a:cubicBezTo>
                      <a:pt x="14486" y="2235"/>
                      <a:pt x="14486" y="2197"/>
                      <a:pt x="14486" y="2158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5" name="Google Shape;245;p8"/>
              <p:cNvSpPr/>
              <p:nvPr/>
            </p:nvSpPr>
            <p:spPr>
              <a:xfrm>
                <a:off x="-189360" y="4088520"/>
                <a:ext cx="249480" cy="204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4480"/>
                  <a:gd name="textAreaBottom" fmla="*/ 204840 h 204480"/>
                </a:gdLst>
                <a:ahLst/>
                <a:rect l="textAreaLeft" t="textAreaTop" r="textAreaRight" b="textAreaBottom"/>
                <a:pathLst>
                  <a:path w="12676" h="10403">
                    <a:moveTo>
                      <a:pt x="12676" y="2274"/>
                    </a:moveTo>
                    <a:cubicBezTo>
                      <a:pt x="12676" y="1850"/>
                      <a:pt x="12522" y="1426"/>
                      <a:pt x="12252" y="1080"/>
                    </a:cubicBezTo>
                    <a:cubicBezTo>
                      <a:pt x="11559" y="193"/>
                      <a:pt x="10287" y="1"/>
                      <a:pt x="9363" y="656"/>
                    </a:cubicBezTo>
                    <a:lnTo>
                      <a:pt x="848" y="6550"/>
                    </a:lnTo>
                    <a:cubicBezTo>
                      <a:pt x="309" y="6936"/>
                      <a:pt x="1" y="7552"/>
                      <a:pt x="39" y="8207"/>
                    </a:cubicBezTo>
                    <a:cubicBezTo>
                      <a:pt x="1" y="8631"/>
                      <a:pt x="155" y="9016"/>
                      <a:pt x="386" y="9401"/>
                    </a:cubicBezTo>
                    <a:cubicBezTo>
                      <a:pt x="1118" y="10249"/>
                      <a:pt x="2351" y="10403"/>
                      <a:pt x="3275" y="9825"/>
                    </a:cubicBezTo>
                    <a:lnTo>
                      <a:pt x="11828" y="3892"/>
                    </a:lnTo>
                    <a:cubicBezTo>
                      <a:pt x="12368" y="3545"/>
                      <a:pt x="12676" y="2929"/>
                      <a:pt x="12676" y="2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6" name="Google Shape;246;p8"/>
              <p:cNvSpPr/>
              <p:nvPr/>
            </p:nvSpPr>
            <p:spPr>
              <a:xfrm>
                <a:off x="1154160" y="-92520"/>
                <a:ext cx="128520" cy="280440"/>
              </a:xfrm>
              <a:custGeom>
                <a:avLst/>
                <a:gdLst>
                  <a:gd name="textAreaLeft" fmla="*/ 0 w 128520"/>
                  <a:gd name="textAreaRight" fmla="*/ 128880 w 128520"/>
                  <a:gd name="textAreaTop" fmla="*/ 0 h 280440"/>
                  <a:gd name="textAreaBottom" fmla="*/ 280800 h 280440"/>
                </a:gdLst>
                <a:ahLst/>
                <a:rect l="textAreaLeft" t="textAreaTop" r="textAreaRight" b="textAreaBottom"/>
                <a:pathLst>
                  <a:path w="6551" h="14256">
                    <a:moveTo>
                      <a:pt x="1542" y="14024"/>
                    </a:moveTo>
                    <a:cubicBezTo>
                      <a:pt x="2659" y="14256"/>
                      <a:pt x="3776" y="13601"/>
                      <a:pt x="4046" y="12522"/>
                    </a:cubicBezTo>
                    <a:lnTo>
                      <a:pt x="6512" y="2775"/>
                    </a:lnTo>
                    <a:cubicBezTo>
                      <a:pt x="6550" y="2582"/>
                      <a:pt x="6550" y="2428"/>
                      <a:pt x="6550" y="2274"/>
                    </a:cubicBezTo>
                    <a:lnTo>
                      <a:pt x="6550" y="2197"/>
                    </a:lnTo>
                    <a:cubicBezTo>
                      <a:pt x="6550" y="1234"/>
                      <a:pt x="5895" y="386"/>
                      <a:pt x="4932" y="232"/>
                    </a:cubicBezTo>
                    <a:cubicBezTo>
                      <a:pt x="3853" y="1"/>
                      <a:pt x="2736" y="656"/>
                      <a:pt x="2466" y="1735"/>
                    </a:cubicBezTo>
                    <a:lnTo>
                      <a:pt x="39" y="11559"/>
                    </a:lnTo>
                    <a:cubicBezTo>
                      <a:pt x="1" y="11713"/>
                      <a:pt x="1" y="11867"/>
                      <a:pt x="1" y="12021"/>
                    </a:cubicBezTo>
                    <a:cubicBezTo>
                      <a:pt x="1" y="12060"/>
                      <a:pt x="1" y="12098"/>
                      <a:pt x="1" y="12137"/>
                    </a:cubicBezTo>
                    <a:lnTo>
                      <a:pt x="1" y="12214"/>
                    </a:lnTo>
                    <a:cubicBezTo>
                      <a:pt x="39" y="13100"/>
                      <a:pt x="694" y="13832"/>
                      <a:pt x="1542" y="14024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7" name="Google Shape;247;p8"/>
              <p:cNvSpPr/>
              <p:nvPr/>
            </p:nvSpPr>
            <p:spPr>
              <a:xfrm>
                <a:off x="135720" y="-325080"/>
                <a:ext cx="169560" cy="26748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7480"/>
                  <a:gd name="textAreaBottom" fmla="*/ 267840 h 267480"/>
                </a:gdLst>
                <a:ahLst/>
                <a:rect l="textAreaLeft" t="textAreaTop" r="textAreaRight" b="textAreaBottom"/>
                <a:pathLst>
                  <a:path w="8631" h="13601">
                    <a:moveTo>
                      <a:pt x="1272" y="13100"/>
                    </a:moveTo>
                    <a:cubicBezTo>
                      <a:pt x="2273" y="13601"/>
                      <a:pt x="3506" y="13138"/>
                      <a:pt x="4007" y="12137"/>
                    </a:cubicBezTo>
                    <a:lnTo>
                      <a:pt x="8437" y="3083"/>
                    </a:lnTo>
                    <a:cubicBezTo>
                      <a:pt x="8553" y="2890"/>
                      <a:pt x="8630" y="2659"/>
                      <a:pt x="8630" y="2428"/>
                    </a:cubicBezTo>
                    <a:cubicBezTo>
                      <a:pt x="8630" y="2351"/>
                      <a:pt x="8630" y="2312"/>
                      <a:pt x="8630" y="2274"/>
                    </a:cubicBezTo>
                    <a:cubicBezTo>
                      <a:pt x="8630" y="1465"/>
                      <a:pt x="8168" y="771"/>
                      <a:pt x="7436" y="463"/>
                    </a:cubicBezTo>
                    <a:cubicBezTo>
                      <a:pt x="6434" y="1"/>
                      <a:pt x="5240" y="425"/>
                      <a:pt x="4739" y="1426"/>
                    </a:cubicBezTo>
                    <a:lnTo>
                      <a:pt x="270" y="10441"/>
                    </a:lnTo>
                    <a:cubicBezTo>
                      <a:pt x="116" y="10711"/>
                      <a:pt x="39" y="10981"/>
                      <a:pt x="0" y="11289"/>
                    </a:cubicBezTo>
                    <a:cubicBezTo>
                      <a:pt x="77" y="12060"/>
                      <a:pt x="540" y="12792"/>
                      <a:pt x="1272" y="13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8" name="Google Shape;248;p8"/>
              <p:cNvSpPr/>
              <p:nvPr/>
            </p:nvSpPr>
            <p:spPr>
              <a:xfrm>
                <a:off x="1087200" y="192456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rect l="textAreaLeft" t="textAreaTop" r="textAreaRight" b="textAreaBottom"/>
                <a:pathLst>
                  <a:path w="8631" h="13562">
                    <a:moveTo>
                      <a:pt x="7436" y="424"/>
                    </a:moveTo>
                    <a:cubicBezTo>
                      <a:pt x="6396" y="0"/>
                      <a:pt x="5240" y="424"/>
                      <a:pt x="4701" y="1387"/>
                    </a:cubicBezTo>
                    <a:lnTo>
                      <a:pt x="270" y="10402"/>
                    </a:lnTo>
                    <a:cubicBezTo>
                      <a:pt x="116" y="10672"/>
                      <a:pt x="39" y="10980"/>
                      <a:pt x="0" y="11250"/>
                    </a:cubicBezTo>
                    <a:cubicBezTo>
                      <a:pt x="0" y="12098"/>
                      <a:pt x="501" y="12830"/>
                      <a:pt x="1272" y="13138"/>
                    </a:cubicBezTo>
                    <a:cubicBezTo>
                      <a:pt x="2312" y="13562"/>
                      <a:pt x="3468" y="13138"/>
                      <a:pt x="4007" y="12175"/>
                    </a:cubicBezTo>
                    <a:lnTo>
                      <a:pt x="8438" y="3121"/>
                    </a:lnTo>
                    <a:cubicBezTo>
                      <a:pt x="8553" y="2851"/>
                      <a:pt x="8630" y="2582"/>
                      <a:pt x="8630" y="2273"/>
                    </a:cubicBezTo>
                    <a:cubicBezTo>
                      <a:pt x="8630" y="1464"/>
                      <a:pt x="8168" y="732"/>
                      <a:pt x="7436" y="424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9" name="Google Shape;249;p8"/>
              <p:cNvSpPr/>
              <p:nvPr/>
            </p:nvSpPr>
            <p:spPr>
              <a:xfrm>
                <a:off x="-36000" y="4498920"/>
                <a:ext cx="249480" cy="131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760"/>
                  <a:gd name="textAreaBottom" fmla="*/ 132120 h 131760"/>
                </a:gdLst>
                <a:ahLst/>
                <a:rect l="textAreaLeft" t="textAreaTop" r="textAreaRight" b="textAreaBottom"/>
                <a:pathLst>
                  <a:path w="12676" h="6705">
                    <a:moveTo>
                      <a:pt x="11558" y="3468"/>
                    </a:moveTo>
                    <a:lnTo>
                      <a:pt x="2042" y="155"/>
                    </a:lnTo>
                    <a:cubicBezTo>
                      <a:pt x="1657" y="0"/>
                      <a:pt x="1233" y="39"/>
                      <a:pt x="848" y="232"/>
                    </a:cubicBezTo>
                    <a:cubicBezTo>
                      <a:pt x="462" y="424"/>
                      <a:pt x="193" y="771"/>
                      <a:pt x="77" y="1195"/>
                    </a:cubicBezTo>
                    <a:cubicBezTo>
                      <a:pt x="0" y="1349"/>
                      <a:pt x="0" y="1503"/>
                      <a:pt x="0" y="1696"/>
                    </a:cubicBezTo>
                    <a:cubicBezTo>
                      <a:pt x="0" y="2389"/>
                      <a:pt x="424" y="3006"/>
                      <a:pt x="1079" y="3237"/>
                    </a:cubicBezTo>
                    <a:lnTo>
                      <a:pt x="10595" y="6550"/>
                    </a:lnTo>
                    <a:cubicBezTo>
                      <a:pt x="11019" y="6704"/>
                      <a:pt x="11442" y="6665"/>
                      <a:pt x="11828" y="6511"/>
                    </a:cubicBezTo>
                    <a:cubicBezTo>
                      <a:pt x="12174" y="6280"/>
                      <a:pt x="12444" y="5933"/>
                      <a:pt x="12598" y="5548"/>
                    </a:cubicBezTo>
                    <a:cubicBezTo>
                      <a:pt x="12598" y="5356"/>
                      <a:pt x="12637" y="5163"/>
                      <a:pt x="12637" y="5047"/>
                    </a:cubicBezTo>
                    <a:cubicBezTo>
                      <a:pt x="12675" y="4354"/>
                      <a:pt x="12251" y="3699"/>
                      <a:pt x="11558" y="3468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880" bIns="65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0" name="Google Shape;250;p8"/>
              <p:cNvSpPr/>
              <p:nvPr/>
            </p:nvSpPr>
            <p:spPr>
              <a:xfrm>
                <a:off x="627480" y="1688040"/>
                <a:ext cx="247680" cy="207720"/>
              </a:xfrm>
              <a:custGeom>
                <a:avLst/>
                <a:gdLst>
                  <a:gd name="textAreaLeft" fmla="*/ 0 w 247680"/>
                  <a:gd name="textAreaRight" fmla="*/ 248040 w 247680"/>
                  <a:gd name="textAreaTop" fmla="*/ 0 h 207720"/>
                  <a:gd name="textAreaBottom" fmla="*/ 208080 h 207720"/>
                </a:gdLst>
                <a:ahLst/>
                <a:rect l="textAreaLeft" t="textAreaTop" r="textAreaRight" b="textAreaBottom"/>
                <a:pathLst>
                  <a:path w="12599" h="10557">
                    <a:moveTo>
                      <a:pt x="11751" y="6665"/>
                    </a:moveTo>
                    <a:lnTo>
                      <a:pt x="3314" y="617"/>
                    </a:lnTo>
                    <a:cubicBezTo>
                      <a:pt x="2389" y="0"/>
                      <a:pt x="1156" y="154"/>
                      <a:pt x="424" y="1002"/>
                    </a:cubicBezTo>
                    <a:cubicBezTo>
                      <a:pt x="154" y="1349"/>
                      <a:pt x="39" y="1772"/>
                      <a:pt x="0" y="2196"/>
                    </a:cubicBezTo>
                    <a:lnTo>
                      <a:pt x="0" y="2273"/>
                    </a:lnTo>
                    <a:cubicBezTo>
                      <a:pt x="0" y="2890"/>
                      <a:pt x="309" y="3506"/>
                      <a:pt x="848" y="3891"/>
                    </a:cubicBezTo>
                    <a:lnTo>
                      <a:pt x="9285" y="9901"/>
                    </a:lnTo>
                    <a:cubicBezTo>
                      <a:pt x="10171" y="10556"/>
                      <a:pt x="11443" y="10402"/>
                      <a:pt x="12175" y="9555"/>
                    </a:cubicBezTo>
                    <a:cubicBezTo>
                      <a:pt x="12444" y="9208"/>
                      <a:pt x="12598" y="8746"/>
                      <a:pt x="12598" y="8283"/>
                    </a:cubicBezTo>
                    <a:lnTo>
                      <a:pt x="12598" y="8245"/>
                    </a:lnTo>
                    <a:lnTo>
                      <a:pt x="12598" y="8206"/>
                    </a:lnTo>
                    <a:cubicBezTo>
                      <a:pt x="12598" y="7590"/>
                      <a:pt x="12252" y="7012"/>
                      <a:pt x="11751" y="66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1" name="Google Shape;251;p8"/>
              <p:cNvSpPr/>
              <p:nvPr/>
            </p:nvSpPr>
            <p:spPr>
              <a:xfrm>
                <a:off x="884520" y="3921480"/>
                <a:ext cx="222120" cy="245520"/>
              </a:xfrm>
              <a:custGeom>
                <a:avLst/>
                <a:gdLst>
                  <a:gd name="textAreaLeft" fmla="*/ 0 w 222120"/>
                  <a:gd name="textAreaRight" fmla="*/ 222480 w 222120"/>
                  <a:gd name="textAreaTop" fmla="*/ 0 h 245520"/>
                  <a:gd name="textAreaBottom" fmla="*/ 245880 h 245520"/>
                </a:gdLst>
                <a:ahLst/>
                <a:rect l="textAreaLeft" t="textAreaTop" r="textAreaRight" b="textAreaBottom"/>
                <a:pathLst>
                  <a:path w="11289" h="12483">
                    <a:moveTo>
                      <a:pt x="3583" y="1233"/>
                    </a:moveTo>
                    <a:cubicBezTo>
                      <a:pt x="2235" y="0"/>
                      <a:pt x="39" y="925"/>
                      <a:pt x="0" y="2735"/>
                    </a:cubicBezTo>
                    <a:cubicBezTo>
                      <a:pt x="39" y="3313"/>
                      <a:pt x="270" y="3853"/>
                      <a:pt x="694" y="4238"/>
                    </a:cubicBezTo>
                    <a:lnTo>
                      <a:pt x="7744" y="11057"/>
                    </a:lnTo>
                    <a:cubicBezTo>
                      <a:pt x="9285" y="12483"/>
                      <a:pt x="11289" y="11057"/>
                      <a:pt x="11289" y="9477"/>
                    </a:cubicBezTo>
                    <a:cubicBezTo>
                      <a:pt x="11289" y="8938"/>
                      <a:pt x="11019" y="8399"/>
                      <a:pt x="10595" y="805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252;p8"/>
              <p:cNvSpPr/>
              <p:nvPr/>
            </p:nvSpPr>
            <p:spPr>
              <a:xfrm>
                <a:off x="-38880" y="1765080"/>
                <a:ext cx="217440" cy="246960"/>
              </a:xfrm>
              <a:custGeom>
                <a:avLst/>
                <a:gdLst>
                  <a:gd name="textAreaLeft" fmla="*/ 0 w 217440"/>
                  <a:gd name="textAreaRight" fmla="*/ 217800 w 217440"/>
                  <a:gd name="textAreaTop" fmla="*/ 0 h 246960"/>
                  <a:gd name="textAreaBottom" fmla="*/ 247320 h 246960"/>
                </a:gdLst>
                <a:ahLst/>
                <a:rect l="textAreaLeft" t="textAreaTop" r="textAreaRight" b="textAreaBottom"/>
                <a:pathLst>
                  <a:path w="11058" h="12561">
                    <a:moveTo>
                      <a:pt x="7551" y="1388"/>
                    </a:moveTo>
                    <a:lnTo>
                      <a:pt x="655" y="8323"/>
                    </a:lnTo>
                    <a:cubicBezTo>
                      <a:pt x="270" y="8708"/>
                      <a:pt x="0" y="9247"/>
                      <a:pt x="0" y="9787"/>
                    </a:cubicBezTo>
                    <a:cubicBezTo>
                      <a:pt x="0" y="11636"/>
                      <a:pt x="2235" y="12560"/>
                      <a:pt x="3545" y="11251"/>
                    </a:cubicBezTo>
                    <a:lnTo>
                      <a:pt x="10479" y="4354"/>
                    </a:lnTo>
                    <a:cubicBezTo>
                      <a:pt x="10865" y="3969"/>
                      <a:pt x="11057" y="3468"/>
                      <a:pt x="11057" y="2967"/>
                    </a:cubicBezTo>
                    <a:cubicBezTo>
                      <a:pt x="11057" y="1349"/>
                      <a:pt x="9054" y="1"/>
                      <a:pt x="7551" y="1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3" name="Google Shape;253;p8"/>
              <p:cNvSpPr/>
              <p:nvPr/>
            </p:nvSpPr>
            <p:spPr>
              <a:xfrm>
                <a:off x="632520" y="161640"/>
                <a:ext cx="268920" cy="166680"/>
              </a:xfrm>
              <a:custGeom>
                <a:avLst/>
                <a:gdLst>
                  <a:gd name="textAreaLeft" fmla="*/ 0 w 268920"/>
                  <a:gd name="textAreaRight" fmla="*/ 269280 w 26892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3678" h="8476">
                    <a:moveTo>
                      <a:pt x="13562" y="6896"/>
                    </a:moveTo>
                    <a:cubicBezTo>
                      <a:pt x="13601" y="6742"/>
                      <a:pt x="13639" y="6550"/>
                      <a:pt x="13639" y="6395"/>
                    </a:cubicBezTo>
                    <a:lnTo>
                      <a:pt x="13639" y="6357"/>
                    </a:lnTo>
                    <a:lnTo>
                      <a:pt x="13639" y="6357"/>
                    </a:lnTo>
                    <a:cubicBezTo>
                      <a:pt x="13678" y="6280"/>
                      <a:pt x="13678" y="6203"/>
                      <a:pt x="13639" y="6164"/>
                    </a:cubicBezTo>
                    <a:lnTo>
                      <a:pt x="13639" y="6049"/>
                    </a:lnTo>
                    <a:cubicBezTo>
                      <a:pt x="13639" y="6049"/>
                      <a:pt x="13639" y="6049"/>
                      <a:pt x="13639" y="6049"/>
                    </a:cubicBezTo>
                    <a:cubicBezTo>
                      <a:pt x="13639" y="6049"/>
                      <a:pt x="13639" y="6049"/>
                      <a:pt x="13639" y="6010"/>
                    </a:cubicBezTo>
                    <a:cubicBezTo>
                      <a:pt x="13639" y="5201"/>
                      <a:pt x="13100" y="4431"/>
                      <a:pt x="12329" y="4161"/>
                    </a:cubicBezTo>
                    <a:lnTo>
                      <a:pt x="2736" y="385"/>
                    </a:lnTo>
                    <a:cubicBezTo>
                      <a:pt x="1658" y="0"/>
                      <a:pt x="463" y="540"/>
                      <a:pt x="155" y="1657"/>
                    </a:cubicBezTo>
                    <a:cubicBezTo>
                      <a:pt x="78" y="1849"/>
                      <a:pt x="1" y="2081"/>
                      <a:pt x="1" y="2312"/>
                    </a:cubicBezTo>
                    <a:lnTo>
                      <a:pt x="1" y="2312"/>
                    </a:lnTo>
                    <a:lnTo>
                      <a:pt x="1" y="2350"/>
                    </a:lnTo>
                    <a:cubicBezTo>
                      <a:pt x="78" y="3198"/>
                      <a:pt x="617" y="3968"/>
                      <a:pt x="1388" y="4315"/>
                    </a:cubicBezTo>
                    <a:lnTo>
                      <a:pt x="10981" y="8052"/>
                    </a:lnTo>
                    <a:cubicBezTo>
                      <a:pt x="12021" y="8476"/>
                      <a:pt x="13215" y="7937"/>
                      <a:pt x="13562" y="6896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4" name="Google Shape;254;p8"/>
              <p:cNvSpPr/>
              <p:nvPr/>
            </p:nvSpPr>
            <p:spPr>
              <a:xfrm>
                <a:off x="-56520" y="538200"/>
                <a:ext cx="230400" cy="2250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225000"/>
                  <a:gd name="textAreaBottom" fmla="*/ 225360 h 225000"/>
                </a:gdLst>
                <a:ahLst/>
                <a:rect l="textAreaLeft" t="textAreaTop" r="textAreaRight" b="textAreaBottom"/>
                <a:pathLst>
                  <a:path w="11713" h="11443">
                    <a:moveTo>
                      <a:pt x="3544" y="10710"/>
                    </a:moveTo>
                    <a:lnTo>
                      <a:pt x="11096" y="3660"/>
                    </a:lnTo>
                    <a:cubicBezTo>
                      <a:pt x="11481" y="3313"/>
                      <a:pt x="11712" y="2774"/>
                      <a:pt x="11712" y="2235"/>
                    </a:cubicBezTo>
                    <a:lnTo>
                      <a:pt x="11712" y="2196"/>
                    </a:lnTo>
                    <a:lnTo>
                      <a:pt x="11712" y="2158"/>
                    </a:lnTo>
                    <a:cubicBezTo>
                      <a:pt x="11712" y="1618"/>
                      <a:pt x="11481" y="1117"/>
                      <a:pt x="11096" y="732"/>
                    </a:cubicBezTo>
                    <a:cubicBezTo>
                      <a:pt x="10248" y="0"/>
                      <a:pt x="9015" y="0"/>
                      <a:pt x="8206" y="732"/>
                    </a:cubicBezTo>
                    <a:lnTo>
                      <a:pt x="655" y="7782"/>
                    </a:lnTo>
                    <a:cubicBezTo>
                      <a:pt x="231" y="8129"/>
                      <a:pt x="0" y="8668"/>
                      <a:pt x="0" y="9208"/>
                    </a:cubicBezTo>
                    <a:lnTo>
                      <a:pt x="0" y="9246"/>
                    </a:lnTo>
                    <a:lnTo>
                      <a:pt x="0" y="9285"/>
                    </a:lnTo>
                    <a:cubicBezTo>
                      <a:pt x="0" y="9824"/>
                      <a:pt x="231" y="10364"/>
                      <a:pt x="655" y="10710"/>
                    </a:cubicBezTo>
                    <a:cubicBezTo>
                      <a:pt x="1503" y="11442"/>
                      <a:pt x="2735" y="11442"/>
                      <a:pt x="3544" y="1071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5" name="Google Shape;255;p8"/>
              <p:cNvSpPr/>
              <p:nvPr/>
            </p:nvSpPr>
            <p:spPr>
              <a:xfrm>
                <a:off x="890640" y="632160"/>
                <a:ext cx="273600" cy="15228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2280"/>
                  <a:gd name="textAreaBottom" fmla="*/ 152640 h 152280"/>
                </a:gdLst>
                <a:ahLst/>
                <a:rect l="textAreaLeft" t="textAreaTop" r="textAreaRight" b="textAreaBottom"/>
                <a:pathLst>
                  <a:path w="13909" h="7745">
                    <a:moveTo>
                      <a:pt x="13909" y="2389"/>
                    </a:moveTo>
                    <a:lnTo>
                      <a:pt x="13909" y="2350"/>
                    </a:lnTo>
                    <a:lnTo>
                      <a:pt x="13909" y="2350"/>
                    </a:lnTo>
                    <a:cubicBezTo>
                      <a:pt x="13909" y="2081"/>
                      <a:pt x="13870" y="1811"/>
                      <a:pt x="13793" y="1541"/>
                    </a:cubicBezTo>
                    <a:cubicBezTo>
                      <a:pt x="13370" y="501"/>
                      <a:pt x="12175" y="0"/>
                      <a:pt x="11135" y="347"/>
                    </a:cubicBezTo>
                    <a:lnTo>
                      <a:pt x="1388" y="3468"/>
                    </a:lnTo>
                    <a:cubicBezTo>
                      <a:pt x="540" y="3737"/>
                      <a:pt x="1" y="4508"/>
                      <a:pt x="1" y="5355"/>
                    </a:cubicBezTo>
                    <a:cubicBezTo>
                      <a:pt x="1" y="5355"/>
                      <a:pt x="1" y="5394"/>
                      <a:pt x="1" y="5394"/>
                    </a:cubicBezTo>
                    <a:cubicBezTo>
                      <a:pt x="1" y="5664"/>
                      <a:pt x="39" y="5933"/>
                      <a:pt x="116" y="6203"/>
                    </a:cubicBezTo>
                    <a:cubicBezTo>
                      <a:pt x="540" y="7205"/>
                      <a:pt x="1696" y="7744"/>
                      <a:pt x="2775" y="7397"/>
                    </a:cubicBezTo>
                    <a:lnTo>
                      <a:pt x="12522" y="4200"/>
                    </a:lnTo>
                    <a:cubicBezTo>
                      <a:pt x="13331" y="3969"/>
                      <a:pt x="13909" y="3237"/>
                      <a:pt x="13909" y="2389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6320" bIns="76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6" name="Google Shape;256;p8"/>
              <p:cNvSpPr/>
              <p:nvPr/>
            </p:nvSpPr>
            <p:spPr>
              <a:xfrm>
                <a:off x="1723320" y="-195840"/>
                <a:ext cx="140760" cy="27576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275760"/>
                  <a:gd name="textAreaBottom" fmla="*/ 276120 h 275760"/>
                </a:gdLst>
                <a:ahLst/>
                <a:rect l="textAreaLeft" t="textAreaTop" r="textAreaRight" b="textAreaBottom"/>
                <a:pathLst>
                  <a:path w="7167" h="14024">
                    <a:moveTo>
                      <a:pt x="1503" y="13716"/>
                    </a:moveTo>
                    <a:cubicBezTo>
                      <a:pt x="2582" y="14024"/>
                      <a:pt x="3699" y="13407"/>
                      <a:pt x="4046" y="12367"/>
                    </a:cubicBezTo>
                    <a:lnTo>
                      <a:pt x="7051" y="2813"/>
                    </a:lnTo>
                    <a:cubicBezTo>
                      <a:pt x="7128" y="2620"/>
                      <a:pt x="7166" y="2427"/>
                      <a:pt x="7166" y="2235"/>
                    </a:cubicBezTo>
                    <a:cubicBezTo>
                      <a:pt x="7166" y="1310"/>
                      <a:pt x="6550" y="540"/>
                      <a:pt x="5664" y="309"/>
                    </a:cubicBezTo>
                    <a:cubicBezTo>
                      <a:pt x="4585" y="0"/>
                      <a:pt x="3429" y="578"/>
                      <a:pt x="3082" y="1657"/>
                    </a:cubicBezTo>
                    <a:lnTo>
                      <a:pt x="77" y="11173"/>
                    </a:lnTo>
                    <a:cubicBezTo>
                      <a:pt x="0" y="11366"/>
                      <a:pt x="0" y="11558"/>
                      <a:pt x="0" y="11789"/>
                    </a:cubicBezTo>
                    <a:cubicBezTo>
                      <a:pt x="0" y="12675"/>
                      <a:pt x="617" y="13484"/>
                      <a:pt x="1503" y="1371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7" name="Google Shape;257;p8"/>
              <p:cNvSpPr/>
              <p:nvPr/>
            </p:nvSpPr>
            <p:spPr>
              <a:xfrm>
                <a:off x="642600" y="-276480"/>
                <a:ext cx="255600" cy="204480"/>
              </a:xfrm>
              <a:custGeom>
                <a:avLst/>
                <a:gdLst>
                  <a:gd name="textAreaLeft" fmla="*/ 0 w 255600"/>
                  <a:gd name="textAreaRight" fmla="*/ 255960 w 255600"/>
                  <a:gd name="textAreaTop" fmla="*/ 0 h 204480"/>
                  <a:gd name="textAreaBottom" fmla="*/ 204840 h 204480"/>
                </a:gdLst>
                <a:ahLst/>
                <a:rect l="textAreaLeft" t="textAreaTop" r="textAreaRight" b="textAreaBottom"/>
                <a:pathLst>
                  <a:path w="12985" h="10403">
                    <a:moveTo>
                      <a:pt x="964" y="4161"/>
                    </a:moveTo>
                    <a:lnTo>
                      <a:pt x="9632" y="9786"/>
                    </a:lnTo>
                    <a:cubicBezTo>
                      <a:pt x="10596" y="10403"/>
                      <a:pt x="11867" y="10056"/>
                      <a:pt x="12406" y="9054"/>
                    </a:cubicBezTo>
                    <a:cubicBezTo>
                      <a:pt x="12984" y="8130"/>
                      <a:pt x="12676" y="6897"/>
                      <a:pt x="11751" y="6319"/>
                    </a:cubicBezTo>
                    <a:lnTo>
                      <a:pt x="3083" y="655"/>
                    </a:lnTo>
                    <a:cubicBezTo>
                      <a:pt x="2120" y="1"/>
                      <a:pt x="848" y="347"/>
                      <a:pt x="309" y="1349"/>
                    </a:cubicBezTo>
                    <a:cubicBezTo>
                      <a:pt x="116" y="1657"/>
                      <a:pt x="1" y="2004"/>
                      <a:pt x="1" y="2389"/>
                    </a:cubicBezTo>
                    <a:cubicBezTo>
                      <a:pt x="39" y="3083"/>
                      <a:pt x="386" y="3738"/>
                      <a:pt x="964" y="4161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8" name="Google Shape;258;p8"/>
              <p:cNvSpPr/>
              <p:nvPr/>
            </p:nvSpPr>
            <p:spPr>
              <a:xfrm>
                <a:off x="579600" y="2055960"/>
                <a:ext cx="250200" cy="21060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0600"/>
                  <a:gd name="textAreaBottom" fmla="*/ 210960 h 210600"/>
                </a:gdLst>
                <a:ahLst/>
                <a:rect l="textAreaLeft" t="textAreaTop" r="textAreaRight" b="textAreaBottom"/>
                <a:pathLst>
                  <a:path w="12714" h="10711">
                    <a:moveTo>
                      <a:pt x="11712" y="6242"/>
                    </a:moveTo>
                    <a:lnTo>
                      <a:pt x="3082" y="617"/>
                    </a:lnTo>
                    <a:cubicBezTo>
                      <a:pt x="2119" y="0"/>
                      <a:pt x="809" y="347"/>
                      <a:pt x="270" y="1349"/>
                    </a:cubicBezTo>
                    <a:cubicBezTo>
                      <a:pt x="77" y="1657"/>
                      <a:pt x="0" y="2004"/>
                      <a:pt x="0" y="2351"/>
                    </a:cubicBezTo>
                    <a:lnTo>
                      <a:pt x="0" y="2389"/>
                    </a:lnTo>
                    <a:lnTo>
                      <a:pt x="0" y="2428"/>
                    </a:lnTo>
                    <a:cubicBezTo>
                      <a:pt x="0" y="3121"/>
                      <a:pt x="385" y="3814"/>
                      <a:pt x="963" y="4161"/>
                    </a:cubicBezTo>
                    <a:lnTo>
                      <a:pt x="9593" y="9786"/>
                    </a:lnTo>
                    <a:cubicBezTo>
                      <a:pt x="10903" y="10711"/>
                      <a:pt x="12714" y="9709"/>
                      <a:pt x="12675" y="8091"/>
                    </a:cubicBezTo>
                    <a:lnTo>
                      <a:pt x="12675" y="8014"/>
                    </a:lnTo>
                    <a:cubicBezTo>
                      <a:pt x="12637" y="7282"/>
                      <a:pt x="12290" y="6627"/>
                      <a:pt x="11712" y="6242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9" name="Google Shape;259;p8"/>
              <p:cNvSpPr/>
              <p:nvPr/>
            </p:nvSpPr>
            <p:spPr>
              <a:xfrm>
                <a:off x="1436400" y="-409320"/>
                <a:ext cx="205920" cy="249480"/>
              </a:xfrm>
              <a:custGeom>
                <a:avLst/>
                <a:gdLst>
                  <a:gd name="textAreaLeft" fmla="*/ 0 w 205920"/>
                  <a:gd name="textAreaRight" fmla="*/ 206280 w 20592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10480" h="12676">
                    <a:moveTo>
                      <a:pt x="6858" y="11751"/>
                    </a:moveTo>
                    <a:cubicBezTo>
                      <a:pt x="7205" y="12213"/>
                      <a:pt x="7706" y="12521"/>
                      <a:pt x="8245" y="12599"/>
                    </a:cubicBezTo>
                    <a:cubicBezTo>
                      <a:pt x="8746" y="12676"/>
                      <a:pt x="9285" y="12521"/>
                      <a:pt x="9709" y="12175"/>
                    </a:cubicBezTo>
                    <a:cubicBezTo>
                      <a:pt x="10171" y="11828"/>
                      <a:pt x="10480" y="11250"/>
                      <a:pt x="10480" y="10634"/>
                    </a:cubicBezTo>
                    <a:cubicBezTo>
                      <a:pt x="10480" y="10171"/>
                      <a:pt x="10325" y="9709"/>
                      <a:pt x="10056" y="9324"/>
                    </a:cubicBezTo>
                    <a:lnTo>
                      <a:pt x="3622" y="848"/>
                    </a:lnTo>
                    <a:cubicBezTo>
                      <a:pt x="3275" y="424"/>
                      <a:pt x="2774" y="155"/>
                      <a:pt x="2235" y="78"/>
                    </a:cubicBezTo>
                    <a:cubicBezTo>
                      <a:pt x="1734" y="0"/>
                      <a:pt x="1195" y="116"/>
                      <a:pt x="809" y="424"/>
                    </a:cubicBezTo>
                    <a:cubicBezTo>
                      <a:pt x="309" y="848"/>
                      <a:pt x="0" y="1426"/>
                      <a:pt x="0" y="2081"/>
                    </a:cubicBezTo>
                    <a:cubicBezTo>
                      <a:pt x="39" y="2505"/>
                      <a:pt x="193" y="2967"/>
                      <a:pt x="424" y="3314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0" name="Google Shape;260;p8"/>
              <p:cNvSpPr/>
              <p:nvPr/>
            </p:nvSpPr>
            <p:spPr>
              <a:xfrm>
                <a:off x="1645920" y="4093200"/>
                <a:ext cx="124200" cy="277560"/>
              </a:xfrm>
              <a:custGeom>
                <a:avLst/>
                <a:gdLst>
                  <a:gd name="textAreaLeft" fmla="*/ 0 w 124200"/>
                  <a:gd name="textAreaRight" fmla="*/ 124560 w 124200"/>
                  <a:gd name="textAreaTop" fmla="*/ 0 h 277560"/>
                  <a:gd name="textAreaBottom" fmla="*/ 277920 h 277560"/>
                </a:gdLst>
                <a:ahLst/>
                <a:rect l="textAreaLeft" t="textAreaTop" r="textAreaRight" b="textAreaBottom"/>
                <a:pathLst>
                  <a:path w="6319" h="14102">
                    <a:moveTo>
                      <a:pt x="4701" y="194"/>
                    </a:moveTo>
                    <a:cubicBezTo>
                      <a:pt x="3622" y="1"/>
                      <a:pt x="2543" y="656"/>
                      <a:pt x="2235" y="1696"/>
                    </a:cubicBezTo>
                    <a:lnTo>
                      <a:pt x="0" y="11443"/>
                    </a:lnTo>
                    <a:lnTo>
                      <a:pt x="0" y="11867"/>
                    </a:lnTo>
                    <a:cubicBezTo>
                      <a:pt x="0" y="12830"/>
                      <a:pt x="655" y="13678"/>
                      <a:pt x="1619" y="13870"/>
                    </a:cubicBezTo>
                    <a:cubicBezTo>
                      <a:pt x="2697" y="14102"/>
                      <a:pt x="3815" y="13408"/>
                      <a:pt x="4084" y="12329"/>
                    </a:cubicBezTo>
                    <a:lnTo>
                      <a:pt x="6280" y="2582"/>
                    </a:lnTo>
                    <a:cubicBezTo>
                      <a:pt x="6319" y="2467"/>
                      <a:pt x="6319" y="2313"/>
                      <a:pt x="6319" y="2158"/>
                    </a:cubicBezTo>
                    <a:cubicBezTo>
                      <a:pt x="6319" y="1195"/>
                      <a:pt x="5625" y="386"/>
                      <a:pt x="4701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1" name="Google Shape;261;p8"/>
              <p:cNvSpPr/>
              <p:nvPr/>
            </p:nvSpPr>
            <p:spPr>
              <a:xfrm>
                <a:off x="4749480" y="-303840"/>
                <a:ext cx="258480" cy="17640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6400"/>
                  <a:gd name="textAreaBottom" fmla="*/ 176760 h 176400"/>
                </a:gdLst>
                <a:ah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200" bIns="88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2" name="Google Shape;262;p8"/>
              <p:cNvSpPr/>
              <p:nvPr/>
            </p:nvSpPr>
            <p:spPr>
              <a:xfrm>
                <a:off x="3346920" y="-301320"/>
                <a:ext cx="259200" cy="179640"/>
              </a:xfrm>
              <a:custGeom>
                <a:avLst/>
                <a:gdLst>
                  <a:gd name="textAreaLeft" fmla="*/ 0 w 259200"/>
                  <a:gd name="textAreaRight" fmla="*/ 259560 w 259200"/>
                  <a:gd name="textAreaTop" fmla="*/ 0 h 179640"/>
                  <a:gd name="textAreaBottom" fmla="*/ 180000 h 179640"/>
                </a:gdLst>
                <a:ahLst/>
                <a:rect l="textAreaLeft" t="textAreaTop" r="textAreaRight" b="textAreaBottom"/>
                <a:pathLst>
                  <a:path w="13177" h="9131">
                    <a:moveTo>
                      <a:pt x="2967" y="8553"/>
                    </a:moveTo>
                    <a:lnTo>
                      <a:pt x="12020" y="4200"/>
                    </a:lnTo>
                    <a:cubicBezTo>
                      <a:pt x="12714" y="3891"/>
                      <a:pt x="13176" y="3159"/>
                      <a:pt x="13138" y="2389"/>
                    </a:cubicBezTo>
                    <a:cubicBezTo>
                      <a:pt x="13099" y="2042"/>
                      <a:pt x="13022" y="1695"/>
                      <a:pt x="12907" y="1426"/>
                    </a:cubicBezTo>
                    <a:cubicBezTo>
                      <a:pt x="12367" y="424"/>
                      <a:pt x="11211" y="0"/>
                      <a:pt x="10171" y="463"/>
                    </a:cubicBezTo>
                    <a:lnTo>
                      <a:pt x="1156" y="4777"/>
                    </a:lnTo>
                    <a:cubicBezTo>
                      <a:pt x="463" y="5124"/>
                      <a:pt x="0" y="5818"/>
                      <a:pt x="0" y="6627"/>
                    </a:cubicBezTo>
                    <a:cubicBezTo>
                      <a:pt x="39" y="8129"/>
                      <a:pt x="1580" y="9131"/>
                      <a:pt x="2967" y="8553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0" bIns="90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3" name="Google Shape;263;p8"/>
              <p:cNvSpPr/>
              <p:nvPr/>
            </p:nvSpPr>
            <p:spPr>
              <a:xfrm>
                <a:off x="4344840" y="-3204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4" name="Google Shape;264;p8"/>
              <p:cNvSpPr/>
              <p:nvPr/>
            </p:nvSpPr>
            <p:spPr>
              <a:xfrm>
                <a:off x="2166480" y="412488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5" name="Google Shape;265;p8"/>
              <p:cNvSpPr/>
              <p:nvPr/>
            </p:nvSpPr>
            <p:spPr>
              <a:xfrm>
                <a:off x="2763000" y="20520"/>
                <a:ext cx="284400" cy="9360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93600"/>
                  <a:gd name="textAreaBottom" fmla="*/ 93960 h 93600"/>
                </a:gdLst>
                <a:ahLst/>
                <a:rect l="textAreaLeft" t="textAreaTop" r="textAreaRight" b="textAreaBottom"/>
                <a:pathLst>
                  <a:path w="14448" h="4778">
                    <a:moveTo>
                      <a:pt x="14448" y="2851"/>
                    </a:moveTo>
                    <a:lnTo>
                      <a:pt x="14448" y="2504"/>
                    </a:lnTo>
                    <a:cubicBezTo>
                      <a:pt x="14448" y="1464"/>
                      <a:pt x="13600" y="655"/>
                      <a:pt x="12599" y="617"/>
                    </a:cubicBezTo>
                    <a:lnTo>
                      <a:pt x="2235" y="77"/>
                    </a:lnTo>
                    <a:cubicBezTo>
                      <a:pt x="1118" y="0"/>
                      <a:pt x="116" y="809"/>
                      <a:pt x="0" y="1927"/>
                    </a:cubicBezTo>
                    <a:lnTo>
                      <a:pt x="0" y="2196"/>
                    </a:lnTo>
                    <a:cubicBezTo>
                      <a:pt x="0" y="3236"/>
                      <a:pt x="809" y="4123"/>
                      <a:pt x="1888" y="4161"/>
                    </a:cubicBezTo>
                    <a:lnTo>
                      <a:pt x="12252" y="4662"/>
                    </a:lnTo>
                    <a:cubicBezTo>
                      <a:pt x="13331" y="4778"/>
                      <a:pt x="14332" y="3968"/>
                      <a:pt x="14448" y="2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0" bIns="46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6" name="Google Shape;266;p8"/>
              <p:cNvSpPr/>
              <p:nvPr/>
            </p:nvSpPr>
            <p:spPr>
              <a:xfrm>
                <a:off x="3752640" y="6444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7" name="Google Shape;267;p8"/>
              <p:cNvSpPr/>
              <p:nvPr/>
            </p:nvSpPr>
            <p:spPr>
              <a:xfrm>
                <a:off x="5292720" y="465660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8" name="Google Shape;268;p8"/>
              <p:cNvSpPr/>
              <p:nvPr/>
            </p:nvSpPr>
            <p:spPr>
              <a:xfrm>
                <a:off x="1247400" y="4455000"/>
                <a:ext cx="168840" cy="266760"/>
              </a:xfrm>
              <a:custGeom>
                <a:avLst/>
                <a:gdLst>
                  <a:gd name="textAreaLeft" fmla="*/ 0 w 168840"/>
                  <a:gd name="textAreaRight" fmla="*/ 169200 w 168840"/>
                  <a:gd name="textAreaTop" fmla="*/ 0 h 266760"/>
                  <a:gd name="textAreaBottom" fmla="*/ 267120 h 266760"/>
                </a:gdLst>
                <a:ahLst/>
                <a:rect l="textAreaLeft" t="textAreaTop" r="textAreaRight" b="textAreaBottom"/>
                <a:pathLst>
                  <a:path w="8592" h="13563">
                    <a:moveTo>
                      <a:pt x="3968" y="1426"/>
                    </a:moveTo>
                    <a:cubicBezTo>
                      <a:pt x="3467" y="425"/>
                      <a:pt x="2273" y="1"/>
                      <a:pt x="1233" y="463"/>
                    </a:cubicBezTo>
                    <a:cubicBezTo>
                      <a:pt x="539" y="810"/>
                      <a:pt x="39" y="1503"/>
                      <a:pt x="0" y="2274"/>
                    </a:cubicBezTo>
                    <a:cubicBezTo>
                      <a:pt x="0" y="2582"/>
                      <a:pt x="77" y="2852"/>
                      <a:pt x="231" y="3122"/>
                    </a:cubicBezTo>
                    <a:lnTo>
                      <a:pt x="4700" y="12175"/>
                    </a:lnTo>
                    <a:cubicBezTo>
                      <a:pt x="5201" y="13138"/>
                      <a:pt x="6395" y="13562"/>
                      <a:pt x="7397" y="13138"/>
                    </a:cubicBezTo>
                    <a:cubicBezTo>
                      <a:pt x="8129" y="12830"/>
                      <a:pt x="8591" y="12098"/>
                      <a:pt x="8591" y="11328"/>
                    </a:cubicBezTo>
                    <a:cubicBezTo>
                      <a:pt x="8591" y="11251"/>
                      <a:pt x="8591" y="11212"/>
                      <a:pt x="8591" y="11135"/>
                    </a:cubicBezTo>
                    <a:cubicBezTo>
                      <a:pt x="8591" y="10904"/>
                      <a:pt x="8514" y="10673"/>
                      <a:pt x="8399" y="1048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9" name="Google Shape;269;p8"/>
              <p:cNvSpPr/>
              <p:nvPr/>
            </p:nvSpPr>
            <p:spPr>
              <a:xfrm>
                <a:off x="2010960" y="359604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0" name="Google Shape;270;p8"/>
              <p:cNvSpPr/>
              <p:nvPr/>
            </p:nvSpPr>
            <p:spPr>
              <a:xfrm>
                <a:off x="3833280" y="-34380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1" name="Google Shape;271;p8"/>
              <p:cNvSpPr/>
              <p:nvPr/>
            </p:nvSpPr>
            <p:spPr>
              <a:xfrm>
                <a:off x="5092200" y="605520"/>
                <a:ext cx="222120" cy="245520"/>
              </a:xfrm>
              <a:custGeom>
                <a:avLst/>
                <a:gdLst>
                  <a:gd name="textAreaLeft" fmla="*/ 0 w 222120"/>
                  <a:gd name="textAreaRight" fmla="*/ 222480 w 222120"/>
                  <a:gd name="textAreaTop" fmla="*/ 0 h 245520"/>
                  <a:gd name="textAreaBottom" fmla="*/ 245880 h 245520"/>
                </a:gdLst>
                <a:ahLst/>
                <a:rect l="textAreaLeft" t="textAreaTop" r="textAreaRight" b="textAreaBottom"/>
                <a:pathLst>
                  <a:path w="11290" h="12484">
                    <a:moveTo>
                      <a:pt x="7706" y="1426"/>
                    </a:moveTo>
                    <a:lnTo>
                      <a:pt x="656" y="8207"/>
                    </a:lnTo>
                    <a:cubicBezTo>
                      <a:pt x="232" y="8592"/>
                      <a:pt x="1" y="9132"/>
                      <a:pt x="1" y="9710"/>
                    </a:cubicBezTo>
                    <a:cubicBezTo>
                      <a:pt x="39" y="11559"/>
                      <a:pt x="2197" y="12483"/>
                      <a:pt x="3545" y="11212"/>
                    </a:cubicBezTo>
                    <a:lnTo>
                      <a:pt x="10596" y="4431"/>
                    </a:lnTo>
                    <a:cubicBezTo>
                      <a:pt x="11019" y="4046"/>
                      <a:pt x="11251" y="3545"/>
                      <a:pt x="11289" y="2967"/>
                    </a:cubicBezTo>
                    <a:cubicBezTo>
                      <a:pt x="11289" y="1388"/>
                      <a:pt x="9286" y="1"/>
                      <a:pt x="7706" y="142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2" name="Google Shape;272;p8"/>
              <p:cNvSpPr/>
              <p:nvPr/>
            </p:nvSpPr>
            <p:spPr>
              <a:xfrm>
                <a:off x="2661480" y="-410040"/>
                <a:ext cx="217440" cy="247680"/>
              </a:xfrm>
              <a:custGeom>
                <a:avLst/>
                <a:gdLst>
                  <a:gd name="textAreaLeft" fmla="*/ 0 w 217440"/>
                  <a:gd name="textAreaRight" fmla="*/ 217800 w 217440"/>
                  <a:gd name="textAreaTop" fmla="*/ 0 h 247680"/>
                  <a:gd name="textAreaBottom" fmla="*/ 248040 h 247680"/>
                </a:gdLst>
                <a:ahLst/>
                <a:rect l="textAreaLeft" t="textAreaTop" r="textAreaRight" b="textAreaBottom"/>
                <a:pathLst>
                  <a:path w="11058" h="12599">
                    <a:moveTo>
                      <a:pt x="7514" y="11212"/>
                    </a:moveTo>
                    <a:cubicBezTo>
                      <a:pt x="9055" y="12599"/>
                      <a:pt x="11058" y="11212"/>
                      <a:pt x="11058" y="9632"/>
                    </a:cubicBezTo>
                    <a:cubicBezTo>
                      <a:pt x="11058" y="9132"/>
                      <a:pt x="10827" y="8631"/>
                      <a:pt x="10480" y="8284"/>
                    </a:cubicBezTo>
                    <a:lnTo>
                      <a:pt x="3545" y="1311"/>
                    </a:lnTo>
                    <a:cubicBezTo>
                      <a:pt x="2235" y="1"/>
                      <a:pt x="1" y="926"/>
                      <a:pt x="1" y="2775"/>
                    </a:cubicBezTo>
                    <a:cubicBezTo>
                      <a:pt x="1" y="3353"/>
                      <a:pt x="232" y="3892"/>
                      <a:pt x="656" y="427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3" name="Google Shape;273;p8"/>
              <p:cNvSpPr/>
              <p:nvPr/>
            </p:nvSpPr>
            <p:spPr>
              <a:xfrm>
                <a:off x="8272440" y="2920320"/>
                <a:ext cx="81720" cy="300960"/>
              </a:xfrm>
              <a:custGeom>
                <a:avLst/>
                <a:gdLst>
                  <a:gd name="textAreaLeft" fmla="*/ 0 w 81720"/>
                  <a:gd name="textAreaRight" fmla="*/ 82080 w 81720"/>
                  <a:gd name="textAreaTop" fmla="*/ 0 h 300960"/>
                  <a:gd name="textAreaBottom" fmla="*/ 301320 h 300960"/>
                </a:gdLst>
                <a:ahLst/>
                <a:rect l="textAreaLeft" t="textAreaTop" r="textAreaRight" b="textAreaBottom"/>
                <a:pathLst>
                  <a:path w="4162" h="15296">
                    <a:moveTo>
                      <a:pt x="1" y="2698"/>
                    </a:moveTo>
                    <a:lnTo>
                      <a:pt x="1" y="12522"/>
                    </a:lnTo>
                    <a:cubicBezTo>
                      <a:pt x="1" y="15296"/>
                      <a:pt x="4162" y="15296"/>
                      <a:pt x="4162" y="12522"/>
                    </a:cubicBezTo>
                    <a:lnTo>
                      <a:pt x="4162" y="2698"/>
                    </a:lnTo>
                    <a:cubicBezTo>
                      <a:pt x="4162" y="1"/>
                      <a:pt x="1" y="1"/>
                      <a:pt x="1" y="2698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4" name="Google Shape;274;p8"/>
              <p:cNvSpPr/>
              <p:nvPr/>
            </p:nvSpPr>
            <p:spPr>
              <a:xfrm>
                <a:off x="8406360" y="375192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5" name="Google Shape;275;p8"/>
              <p:cNvSpPr/>
              <p:nvPr/>
            </p:nvSpPr>
            <p:spPr>
              <a:xfrm>
                <a:off x="1242720" y="3596040"/>
                <a:ext cx="238680" cy="22356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23560"/>
                  <a:gd name="textAreaBottom" fmla="*/ 223920 h 223560"/>
                </a:gdLst>
                <a:ahLst/>
                <a:rect l="textAreaLeft" t="textAreaTop" r="textAreaRight" b="textAreaBottom"/>
                <a:pathLst>
                  <a:path w="12137" h="11366">
                    <a:moveTo>
                      <a:pt x="3777" y="732"/>
                    </a:moveTo>
                    <a:cubicBezTo>
                      <a:pt x="2929" y="0"/>
                      <a:pt x="1696" y="0"/>
                      <a:pt x="887" y="732"/>
                    </a:cubicBezTo>
                    <a:cubicBezTo>
                      <a:pt x="1" y="1503"/>
                      <a:pt x="1" y="2851"/>
                      <a:pt x="887" y="3622"/>
                    </a:cubicBezTo>
                    <a:lnTo>
                      <a:pt x="8400" y="10672"/>
                    </a:lnTo>
                    <a:cubicBezTo>
                      <a:pt x="9247" y="11366"/>
                      <a:pt x="10480" y="11366"/>
                      <a:pt x="11289" y="10672"/>
                    </a:cubicBezTo>
                    <a:cubicBezTo>
                      <a:pt x="12137" y="9863"/>
                      <a:pt x="12137" y="8553"/>
                      <a:pt x="11289" y="77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6" name="Google Shape;276;p8"/>
              <p:cNvSpPr/>
              <p:nvPr/>
            </p:nvSpPr>
            <p:spPr>
              <a:xfrm>
                <a:off x="5689440" y="463680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960" bIns="75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7" name="Google Shape;277;p8"/>
              <p:cNvSpPr/>
              <p:nvPr/>
            </p:nvSpPr>
            <p:spPr>
              <a:xfrm>
                <a:off x="3383280" y="4722120"/>
                <a:ext cx="141480" cy="275760"/>
              </a:xfrm>
              <a:custGeom>
                <a:avLst/>
                <a:gdLst>
                  <a:gd name="textAreaLeft" fmla="*/ 0 w 141480"/>
                  <a:gd name="textAreaRight" fmla="*/ 141840 w 141480"/>
                  <a:gd name="textAreaTop" fmla="*/ 0 h 275760"/>
                  <a:gd name="textAreaBottom" fmla="*/ 276120 h 275760"/>
                </a:gdLst>
                <a:ahLst/>
                <a:rect l="textAreaLeft" t="textAreaTop" r="textAreaRight" b="textAreaBottom"/>
                <a:pathLst>
                  <a:path w="7205" h="14024">
                    <a:moveTo>
                      <a:pt x="4046" y="1618"/>
                    </a:moveTo>
                    <a:cubicBezTo>
                      <a:pt x="3699" y="578"/>
                      <a:pt x="2582" y="0"/>
                      <a:pt x="1503" y="270"/>
                    </a:cubicBezTo>
                    <a:cubicBezTo>
                      <a:pt x="617" y="501"/>
                      <a:pt x="0" y="1310"/>
                      <a:pt x="0" y="2196"/>
                    </a:cubicBezTo>
                    <a:cubicBezTo>
                      <a:pt x="0" y="2427"/>
                      <a:pt x="0" y="2620"/>
                      <a:pt x="77" y="2813"/>
                    </a:cubicBezTo>
                    <a:lnTo>
                      <a:pt x="3082" y="12329"/>
                    </a:lnTo>
                    <a:cubicBezTo>
                      <a:pt x="3429" y="13407"/>
                      <a:pt x="4585" y="14024"/>
                      <a:pt x="5702" y="13754"/>
                    </a:cubicBezTo>
                    <a:cubicBezTo>
                      <a:pt x="6550" y="13484"/>
                      <a:pt x="7166" y="12714"/>
                      <a:pt x="7205" y="11828"/>
                    </a:cubicBezTo>
                    <a:cubicBezTo>
                      <a:pt x="7166" y="11597"/>
                      <a:pt x="7128" y="11404"/>
                      <a:pt x="7089" y="112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8" name="Google Shape;278;p8"/>
              <p:cNvSpPr/>
              <p:nvPr/>
            </p:nvSpPr>
            <p:spPr>
              <a:xfrm>
                <a:off x="1967040" y="4558320"/>
                <a:ext cx="250200" cy="20448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04480"/>
                  <a:gd name="textAreaBottom" fmla="*/ 204840 h 204480"/>
                </a:gdLst>
                <a:ahLst/>
                <a:rect l="textAreaLeft" t="textAreaTop" r="textAreaRight" b="textAreaBottom"/>
                <a:pathLst>
                  <a:path w="12714" h="10403">
                    <a:moveTo>
                      <a:pt x="9632" y="617"/>
                    </a:moveTo>
                    <a:lnTo>
                      <a:pt x="963" y="6242"/>
                    </a:lnTo>
                    <a:cubicBezTo>
                      <a:pt x="385" y="6666"/>
                      <a:pt x="39" y="7320"/>
                      <a:pt x="0" y="8052"/>
                    </a:cubicBezTo>
                    <a:cubicBezTo>
                      <a:pt x="0" y="8399"/>
                      <a:pt x="116" y="8746"/>
                      <a:pt x="308" y="9054"/>
                    </a:cubicBezTo>
                    <a:cubicBezTo>
                      <a:pt x="809" y="10094"/>
                      <a:pt x="2119" y="10403"/>
                      <a:pt x="3082" y="9786"/>
                    </a:cubicBezTo>
                    <a:lnTo>
                      <a:pt x="11751" y="4123"/>
                    </a:lnTo>
                    <a:cubicBezTo>
                      <a:pt x="12329" y="3738"/>
                      <a:pt x="12714" y="3083"/>
                      <a:pt x="12714" y="2389"/>
                    </a:cubicBezTo>
                    <a:cubicBezTo>
                      <a:pt x="12675" y="2004"/>
                      <a:pt x="12598" y="1657"/>
                      <a:pt x="12406" y="1349"/>
                    </a:cubicBezTo>
                    <a:cubicBezTo>
                      <a:pt x="11866" y="347"/>
                      <a:pt x="10595" y="1"/>
                      <a:pt x="9632" y="61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9" name="Google Shape;279;p8"/>
              <p:cNvSpPr/>
              <p:nvPr/>
            </p:nvSpPr>
            <p:spPr>
              <a:xfrm>
                <a:off x="6213960" y="4499640"/>
                <a:ext cx="249480" cy="203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3760"/>
                  <a:gd name="textAreaBottom" fmla="*/ 204120 h 203760"/>
                </a:gdLst>
                <a:ah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0" name="Google Shape;280;p8"/>
              <p:cNvSpPr/>
              <p:nvPr/>
            </p:nvSpPr>
            <p:spPr>
              <a:xfrm>
                <a:off x="2739600" y="4518000"/>
                <a:ext cx="207000" cy="249480"/>
              </a:xfrm>
              <a:custGeom>
                <a:avLst/>
                <a:gdLst>
                  <a:gd name="textAreaLeft" fmla="*/ 0 w 207000"/>
                  <a:gd name="textAreaRight" fmla="*/ 207360 w 20700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10519" h="12676">
                    <a:moveTo>
                      <a:pt x="9710" y="463"/>
                    </a:moveTo>
                    <a:cubicBezTo>
                      <a:pt x="9324" y="155"/>
                      <a:pt x="8785" y="1"/>
                      <a:pt x="8284" y="39"/>
                    </a:cubicBezTo>
                    <a:cubicBezTo>
                      <a:pt x="7706" y="155"/>
                      <a:pt x="7205" y="424"/>
                      <a:pt x="6897" y="887"/>
                    </a:cubicBezTo>
                    <a:lnTo>
                      <a:pt x="425" y="9324"/>
                    </a:lnTo>
                    <a:cubicBezTo>
                      <a:pt x="194" y="9709"/>
                      <a:pt x="39" y="10133"/>
                      <a:pt x="1" y="10595"/>
                    </a:cubicBezTo>
                    <a:cubicBezTo>
                      <a:pt x="39" y="11212"/>
                      <a:pt x="309" y="11828"/>
                      <a:pt x="810" y="12213"/>
                    </a:cubicBezTo>
                    <a:cubicBezTo>
                      <a:pt x="1195" y="12522"/>
                      <a:pt x="1735" y="12676"/>
                      <a:pt x="2235" y="12560"/>
                    </a:cubicBezTo>
                    <a:cubicBezTo>
                      <a:pt x="2775" y="12483"/>
                      <a:pt x="3276" y="12213"/>
                      <a:pt x="3622" y="11790"/>
                    </a:cubicBezTo>
                    <a:lnTo>
                      <a:pt x="10095" y="3352"/>
                    </a:lnTo>
                    <a:cubicBezTo>
                      <a:pt x="10326" y="2967"/>
                      <a:pt x="10480" y="2505"/>
                      <a:pt x="10519" y="2043"/>
                    </a:cubicBezTo>
                    <a:cubicBezTo>
                      <a:pt x="10480" y="1426"/>
                      <a:pt x="10210" y="848"/>
                      <a:pt x="9710" y="463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1" name="Google Shape;281;p8"/>
              <p:cNvSpPr/>
              <p:nvPr/>
            </p:nvSpPr>
            <p:spPr>
              <a:xfrm>
                <a:off x="5292720" y="239760"/>
                <a:ext cx="263160" cy="114120"/>
              </a:xfrm>
              <a:custGeom>
                <a:avLst/>
                <a:gdLst>
                  <a:gd name="textAreaLeft" fmla="*/ 0 w 263160"/>
                  <a:gd name="textAreaRight" fmla="*/ 263520 w 263160"/>
                  <a:gd name="textAreaTop" fmla="*/ 0 h 114120"/>
                  <a:gd name="textAreaBottom" fmla="*/ 114480 h 114120"/>
                </a:gdLst>
                <a:ah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2" name="Google Shape;282;p8"/>
              <p:cNvSpPr/>
              <p:nvPr/>
            </p:nvSpPr>
            <p:spPr>
              <a:xfrm>
                <a:off x="3200400" y="506160"/>
                <a:ext cx="169560" cy="26748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7480"/>
                  <a:gd name="textAreaBottom" fmla="*/ 267840 h 267480"/>
                </a:gdLst>
                <a:ahLst/>
                <a:rect l="textAreaLeft" t="textAreaTop" r="textAreaRight" b="textAreaBottom"/>
                <a:pathLst>
                  <a:path w="8630" h="13600">
                    <a:moveTo>
                      <a:pt x="8437" y="10479"/>
                    </a:moveTo>
                    <a:lnTo>
                      <a:pt x="4007" y="1464"/>
                    </a:lnTo>
                    <a:cubicBezTo>
                      <a:pt x="3506" y="424"/>
                      <a:pt x="2312" y="0"/>
                      <a:pt x="1271" y="501"/>
                    </a:cubicBezTo>
                    <a:cubicBezTo>
                      <a:pt x="539" y="809"/>
                      <a:pt x="77" y="1503"/>
                      <a:pt x="0" y="2312"/>
                    </a:cubicBezTo>
                    <a:cubicBezTo>
                      <a:pt x="39" y="2581"/>
                      <a:pt x="116" y="2890"/>
                      <a:pt x="270" y="3159"/>
                    </a:cubicBezTo>
                    <a:lnTo>
                      <a:pt x="4700" y="12174"/>
                    </a:lnTo>
                    <a:cubicBezTo>
                      <a:pt x="5201" y="13176"/>
                      <a:pt x="6395" y="13600"/>
                      <a:pt x="7436" y="13137"/>
                    </a:cubicBezTo>
                    <a:cubicBezTo>
                      <a:pt x="8168" y="12829"/>
                      <a:pt x="8630" y="12136"/>
                      <a:pt x="8630" y="11327"/>
                    </a:cubicBezTo>
                    <a:cubicBezTo>
                      <a:pt x="8630" y="11288"/>
                      <a:pt x="8630" y="11211"/>
                      <a:pt x="8630" y="11173"/>
                    </a:cubicBezTo>
                    <a:cubicBezTo>
                      <a:pt x="8630" y="10941"/>
                      <a:pt x="8553" y="10710"/>
                      <a:pt x="8437" y="10479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3" name="Google Shape;283;p8"/>
              <p:cNvSpPr/>
              <p:nvPr/>
            </p:nvSpPr>
            <p:spPr>
              <a:xfrm>
                <a:off x="8299440" y="458964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4" name="Google Shape;284;p8"/>
              <p:cNvSpPr/>
              <p:nvPr/>
            </p:nvSpPr>
            <p:spPr>
              <a:xfrm>
                <a:off x="7400880" y="465660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5" name="Google Shape;285;p8"/>
              <p:cNvSpPr/>
              <p:nvPr/>
            </p:nvSpPr>
            <p:spPr>
              <a:xfrm>
                <a:off x="8078400" y="409752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6" name="Google Shape;286;p8"/>
              <p:cNvSpPr/>
              <p:nvPr/>
            </p:nvSpPr>
            <p:spPr>
              <a:xfrm>
                <a:off x="7534080" y="4158000"/>
                <a:ext cx="253080" cy="207000"/>
              </a:xfrm>
              <a:custGeom>
                <a:avLst/>
                <a:gdLst>
                  <a:gd name="textAreaLeft" fmla="*/ 0 w 253080"/>
                  <a:gd name="textAreaRight" fmla="*/ 253440 w 253080"/>
                  <a:gd name="textAreaTop" fmla="*/ 0 h 207000"/>
                  <a:gd name="textAreaBottom" fmla="*/ 207360 h 207000"/>
                </a:gdLst>
                <a:ah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7" name="Google Shape;287;p8"/>
              <p:cNvSpPr/>
              <p:nvPr/>
            </p:nvSpPr>
            <p:spPr>
              <a:xfrm>
                <a:off x="6879960" y="451620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8" name="Google Shape;288;p8"/>
              <p:cNvSpPr/>
              <p:nvPr/>
            </p:nvSpPr>
            <p:spPr>
              <a:xfrm>
                <a:off x="6988320" y="386136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960" bIns="75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9" name="Google Shape;289;p8"/>
              <p:cNvSpPr/>
              <p:nvPr/>
            </p:nvSpPr>
            <p:spPr>
              <a:xfrm>
                <a:off x="7512840" y="3723840"/>
                <a:ext cx="249480" cy="203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3760"/>
                  <a:gd name="textAreaBottom" fmla="*/ 204120 h 203760"/>
                </a:gdLst>
                <a:ah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0" name="Google Shape;290;p8"/>
              <p:cNvSpPr/>
              <p:nvPr/>
            </p:nvSpPr>
            <p:spPr>
              <a:xfrm>
                <a:off x="8737920" y="246564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1" name="Google Shape;291;p8"/>
              <p:cNvSpPr/>
              <p:nvPr/>
            </p:nvSpPr>
            <p:spPr>
              <a:xfrm>
                <a:off x="8248320" y="127116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2" name="Google Shape;292;p8"/>
              <p:cNvSpPr/>
              <p:nvPr/>
            </p:nvSpPr>
            <p:spPr>
              <a:xfrm>
                <a:off x="8991360" y="67536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3" name="Google Shape;293;p8"/>
              <p:cNvSpPr/>
              <p:nvPr/>
            </p:nvSpPr>
            <p:spPr>
              <a:xfrm>
                <a:off x="8530920" y="972000"/>
                <a:ext cx="253080" cy="207000"/>
              </a:xfrm>
              <a:custGeom>
                <a:avLst/>
                <a:gdLst>
                  <a:gd name="textAreaLeft" fmla="*/ 0 w 253080"/>
                  <a:gd name="textAreaRight" fmla="*/ 253440 w 253080"/>
                  <a:gd name="textAreaTop" fmla="*/ 0 h 207000"/>
                  <a:gd name="textAreaBottom" fmla="*/ 207360 h 207000"/>
                </a:gdLst>
                <a:ah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4" name="Google Shape;294;p8"/>
              <p:cNvSpPr/>
              <p:nvPr/>
            </p:nvSpPr>
            <p:spPr>
              <a:xfrm>
                <a:off x="7727760" y="113076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5" name="Google Shape;295;p8"/>
              <p:cNvSpPr/>
              <p:nvPr/>
            </p:nvSpPr>
            <p:spPr>
              <a:xfrm>
                <a:off x="7985160" y="67536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960" bIns="75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6" name="Google Shape;296;p8"/>
              <p:cNvSpPr/>
              <p:nvPr/>
            </p:nvSpPr>
            <p:spPr>
              <a:xfrm>
                <a:off x="7758000" y="1658880"/>
                <a:ext cx="250200" cy="20448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04480"/>
                  <a:gd name="textAreaBottom" fmla="*/ 204840 h 204480"/>
                </a:gdLst>
                <a:ahLst/>
                <a:rect l="textAreaLeft" t="textAreaTop" r="textAreaRight" b="textAreaBottom"/>
                <a:pathLst>
                  <a:path w="12714" h="10403">
                    <a:moveTo>
                      <a:pt x="9632" y="617"/>
                    </a:moveTo>
                    <a:lnTo>
                      <a:pt x="963" y="6242"/>
                    </a:lnTo>
                    <a:cubicBezTo>
                      <a:pt x="385" y="6666"/>
                      <a:pt x="39" y="7320"/>
                      <a:pt x="0" y="8052"/>
                    </a:cubicBezTo>
                    <a:cubicBezTo>
                      <a:pt x="0" y="8399"/>
                      <a:pt x="116" y="8746"/>
                      <a:pt x="308" y="9054"/>
                    </a:cubicBezTo>
                    <a:cubicBezTo>
                      <a:pt x="809" y="10094"/>
                      <a:pt x="2119" y="10403"/>
                      <a:pt x="3082" y="9786"/>
                    </a:cubicBezTo>
                    <a:lnTo>
                      <a:pt x="11751" y="4123"/>
                    </a:lnTo>
                    <a:cubicBezTo>
                      <a:pt x="12329" y="3738"/>
                      <a:pt x="12714" y="3083"/>
                      <a:pt x="12714" y="2389"/>
                    </a:cubicBezTo>
                    <a:cubicBezTo>
                      <a:pt x="12675" y="2004"/>
                      <a:pt x="12598" y="1657"/>
                      <a:pt x="12406" y="1349"/>
                    </a:cubicBezTo>
                    <a:cubicBezTo>
                      <a:pt x="11866" y="347"/>
                      <a:pt x="10595" y="1"/>
                      <a:pt x="9632" y="61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7" name="Google Shape;297;p8"/>
              <p:cNvSpPr/>
              <p:nvPr/>
            </p:nvSpPr>
            <p:spPr>
              <a:xfrm>
                <a:off x="8530920" y="1618920"/>
                <a:ext cx="207000" cy="249480"/>
              </a:xfrm>
              <a:custGeom>
                <a:avLst/>
                <a:gdLst>
                  <a:gd name="textAreaLeft" fmla="*/ 0 w 207000"/>
                  <a:gd name="textAreaRight" fmla="*/ 207360 w 20700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10519" h="12676">
                    <a:moveTo>
                      <a:pt x="9710" y="463"/>
                    </a:moveTo>
                    <a:cubicBezTo>
                      <a:pt x="9324" y="155"/>
                      <a:pt x="8785" y="1"/>
                      <a:pt x="8284" y="39"/>
                    </a:cubicBezTo>
                    <a:cubicBezTo>
                      <a:pt x="7706" y="155"/>
                      <a:pt x="7205" y="424"/>
                      <a:pt x="6897" y="887"/>
                    </a:cubicBezTo>
                    <a:lnTo>
                      <a:pt x="425" y="9324"/>
                    </a:lnTo>
                    <a:cubicBezTo>
                      <a:pt x="194" y="9709"/>
                      <a:pt x="39" y="10133"/>
                      <a:pt x="1" y="10595"/>
                    </a:cubicBezTo>
                    <a:cubicBezTo>
                      <a:pt x="39" y="11212"/>
                      <a:pt x="309" y="11828"/>
                      <a:pt x="810" y="12213"/>
                    </a:cubicBezTo>
                    <a:cubicBezTo>
                      <a:pt x="1195" y="12522"/>
                      <a:pt x="1735" y="12676"/>
                      <a:pt x="2235" y="12560"/>
                    </a:cubicBezTo>
                    <a:cubicBezTo>
                      <a:pt x="2775" y="12483"/>
                      <a:pt x="3276" y="12213"/>
                      <a:pt x="3622" y="11790"/>
                    </a:cubicBezTo>
                    <a:lnTo>
                      <a:pt x="10095" y="3352"/>
                    </a:lnTo>
                    <a:cubicBezTo>
                      <a:pt x="10326" y="2967"/>
                      <a:pt x="10480" y="2505"/>
                      <a:pt x="10519" y="2043"/>
                    </a:cubicBezTo>
                    <a:cubicBezTo>
                      <a:pt x="10480" y="1426"/>
                      <a:pt x="10210" y="848"/>
                      <a:pt x="9710" y="463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8" name="Google Shape;298;p8"/>
              <p:cNvSpPr/>
              <p:nvPr/>
            </p:nvSpPr>
            <p:spPr>
              <a:xfrm>
                <a:off x="1022040" y="293724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9" name="Google Shape;299;p8"/>
              <p:cNvSpPr/>
              <p:nvPr/>
            </p:nvSpPr>
            <p:spPr>
              <a:xfrm>
                <a:off x="430200" y="303336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0" name="Google Shape;300;p8"/>
              <p:cNvSpPr/>
              <p:nvPr/>
            </p:nvSpPr>
            <p:spPr>
              <a:xfrm>
                <a:off x="510480" y="262512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1" name="Google Shape;301;p8"/>
              <p:cNvSpPr/>
              <p:nvPr/>
            </p:nvSpPr>
            <p:spPr>
              <a:xfrm>
                <a:off x="1224000" y="918360"/>
                <a:ext cx="140760" cy="27576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275760"/>
                  <a:gd name="textAreaBottom" fmla="*/ 276120 h 275760"/>
                </a:gdLst>
                <a:ahLst/>
                <a:rect l="textAreaLeft" t="textAreaTop" r="textAreaRight" b="textAreaBottom"/>
                <a:pathLst>
                  <a:path w="7167" h="14024">
                    <a:moveTo>
                      <a:pt x="1503" y="13716"/>
                    </a:moveTo>
                    <a:cubicBezTo>
                      <a:pt x="2582" y="14024"/>
                      <a:pt x="3699" y="13407"/>
                      <a:pt x="4046" y="12367"/>
                    </a:cubicBezTo>
                    <a:lnTo>
                      <a:pt x="7051" y="2813"/>
                    </a:lnTo>
                    <a:cubicBezTo>
                      <a:pt x="7128" y="2620"/>
                      <a:pt x="7166" y="2427"/>
                      <a:pt x="7166" y="2235"/>
                    </a:cubicBezTo>
                    <a:cubicBezTo>
                      <a:pt x="7166" y="1310"/>
                      <a:pt x="6550" y="540"/>
                      <a:pt x="5664" y="309"/>
                    </a:cubicBezTo>
                    <a:cubicBezTo>
                      <a:pt x="4585" y="0"/>
                      <a:pt x="3429" y="578"/>
                      <a:pt x="3082" y="1657"/>
                    </a:cubicBezTo>
                    <a:lnTo>
                      <a:pt x="77" y="11173"/>
                    </a:lnTo>
                    <a:cubicBezTo>
                      <a:pt x="0" y="11366"/>
                      <a:pt x="0" y="11558"/>
                      <a:pt x="0" y="11789"/>
                    </a:cubicBezTo>
                    <a:cubicBezTo>
                      <a:pt x="0" y="12675"/>
                      <a:pt x="617" y="13484"/>
                      <a:pt x="1503" y="1371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2" name="Google Shape;302;p8"/>
              <p:cNvSpPr/>
              <p:nvPr/>
            </p:nvSpPr>
            <p:spPr>
              <a:xfrm>
                <a:off x="7392960" y="-140040"/>
                <a:ext cx="258480" cy="17640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6400"/>
                  <a:gd name="textAreaBottom" fmla="*/ 176760 h 176400"/>
                </a:gdLst>
                <a:ah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200" bIns="88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3" name="Google Shape;303;p8"/>
              <p:cNvSpPr/>
              <p:nvPr/>
            </p:nvSpPr>
            <p:spPr>
              <a:xfrm>
                <a:off x="6988320" y="13140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4" name="Google Shape;304;p8"/>
              <p:cNvSpPr/>
              <p:nvPr/>
            </p:nvSpPr>
            <p:spPr>
              <a:xfrm>
                <a:off x="6396120" y="22788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5" name="Google Shape;305;p8"/>
              <p:cNvSpPr/>
              <p:nvPr/>
            </p:nvSpPr>
            <p:spPr>
              <a:xfrm>
                <a:off x="6476760" y="-18036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6" name="Google Shape;306;p8"/>
              <p:cNvSpPr/>
              <p:nvPr/>
            </p:nvSpPr>
            <p:spPr>
              <a:xfrm>
                <a:off x="7936200" y="403200"/>
                <a:ext cx="263160" cy="114120"/>
              </a:xfrm>
              <a:custGeom>
                <a:avLst/>
                <a:gdLst>
                  <a:gd name="textAreaLeft" fmla="*/ 0 w 263160"/>
                  <a:gd name="textAreaRight" fmla="*/ 263520 w 263160"/>
                  <a:gd name="textAreaTop" fmla="*/ 0 h 114120"/>
                  <a:gd name="textAreaBottom" fmla="*/ 114480 h 114120"/>
                </a:gdLst>
                <a:ah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7" name="Google Shape;307;p8"/>
              <p:cNvSpPr/>
              <p:nvPr/>
            </p:nvSpPr>
            <p:spPr>
              <a:xfrm>
                <a:off x="8674920" y="430488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960" bIns="75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98" name="Google Shape;308;p8"/>
            <p:cNvSpPr/>
            <p:nvPr/>
          </p:nvSpPr>
          <p:spPr>
            <a:xfrm>
              <a:off x="9199440" y="4167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1" name="Google Shape;313;p9"/>
          <p:cNvGrpSpPr/>
          <p:nvPr/>
        </p:nvGrpSpPr>
        <p:grpSpPr>
          <a:xfrm>
            <a:off x="-303120" y="0"/>
            <a:ext cx="1380960" cy="3304440"/>
            <a:chOff x="-303120" y="0"/>
            <a:chExt cx="1380960" cy="3304440"/>
          </a:xfrm>
        </p:grpSpPr>
        <p:sp>
          <p:nvSpPr>
            <p:cNvPr id="702" name="Google Shape;314;p9"/>
            <p:cNvSpPr/>
            <p:nvPr/>
          </p:nvSpPr>
          <p:spPr>
            <a:xfrm rot="5400000">
              <a:off x="-293400" y="-97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3" name="Google Shape;315;p9"/>
            <p:cNvSpPr/>
            <p:nvPr/>
          </p:nvSpPr>
          <p:spPr>
            <a:xfrm rot="5400000">
              <a:off x="612000" y="21513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4" name="Google Shape;316;p9"/>
            <p:cNvSpPr/>
            <p:nvPr/>
          </p:nvSpPr>
          <p:spPr>
            <a:xfrm rot="5400000">
              <a:off x="608760" y="98388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4880" bIns="74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5" name="Google Shape;317;p9"/>
            <p:cNvSpPr/>
            <p:nvPr/>
          </p:nvSpPr>
          <p:spPr>
            <a:xfrm rot="5400000">
              <a:off x="377640" y="175896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6" name="Google Shape;318;p9"/>
            <p:cNvSpPr/>
            <p:nvPr/>
          </p:nvSpPr>
          <p:spPr>
            <a:xfrm rot="5400000">
              <a:off x="366480" y="54432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7" name="Google Shape;319;p9"/>
            <p:cNvSpPr/>
            <p:nvPr/>
          </p:nvSpPr>
          <p:spPr>
            <a:xfrm rot="5400000">
              <a:off x="298080" y="13068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8" name="Google Shape;320;p9"/>
            <p:cNvSpPr/>
            <p:nvPr/>
          </p:nvSpPr>
          <p:spPr>
            <a:xfrm rot="5400000">
              <a:off x="668520" y="140472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9" name="Google Shape;321;p9"/>
            <p:cNvSpPr/>
            <p:nvPr/>
          </p:nvSpPr>
          <p:spPr>
            <a:xfrm rot="5400000">
              <a:off x="687960" y="36756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0" name="Google Shape;322;p9"/>
            <p:cNvSpPr/>
            <p:nvPr/>
          </p:nvSpPr>
          <p:spPr>
            <a:xfrm rot="5400000">
              <a:off x="144360" y="6944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1" name="Google Shape;323;p9"/>
            <p:cNvSpPr/>
            <p:nvPr/>
          </p:nvSpPr>
          <p:spPr>
            <a:xfrm rot="5400000">
              <a:off x="-19800" y="3042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2" name="Google Shape;324;p9"/>
            <p:cNvSpPr/>
            <p:nvPr/>
          </p:nvSpPr>
          <p:spPr>
            <a:xfrm rot="5400000">
              <a:off x="7920" y="18856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3" name="Google Shape;325;p9"/>
            <p:cNvSpPr/>
            <p:nvPr/>
          </p:nvSpPr>
          <p:spPr>
            <a:xfrm rot="5400000">
              <a:off x="-248400" y="15620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4" name="Google Shape;326;p9"/>
            <p:cNvSpPr/>
            <p:nvPr/>
          </p:nvSpPr>
          <p:spPr>
            <a:xfrm rot="5400000">
              <a:off x="-157320" y="23929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5" name="Google Shape;327;p9"/>
            <p:cNvSpPr/>
            <p:nvPr/>
          </p:nvSpPr>
          <p:spPr>
            <a:xfrm rot="5400000">
              <a:off x="12600" y="11397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6" name="Google Shape;328;p9"/>
            <p:cNvSpPr/>
            <p:nvPr/>
          </p:nvSpPr>
          <p:spPr>
            <a:xfrm rot="5400000">
              <a:off x="115200" y="154404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960" bIns="84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7" name="Google Shape;329;p9"/>
            <p:cNvSpPr/>
            <p:nvPr/>
          </p:nvSpPr>
          <p:spPr>
            <a:xfrm rot="5400000">
              <a:off x="183960" y="26312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8" name="Google Shape;330;p9"/>
            <p:cNvSpPr/>
            <p:nvPr/>
          </p:nvSpPr>
          <p:spPr>
            <a:xfrm rot="5400000">
              <a:off x="883440" y="7448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9" name="Google Shape;331;p9"/>
            <p:cNvSpPr/>
            <p:nvPr/>
          </p:nvSpPr>
          <p:spPr>
            <a:xfrm rot="5400000">
              <a:off x="179640" y="1209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000" bIns="63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0" name="Google Shape;332;p9"/>
            <p:cNvSpPr/>
            <p:nvPr/>
          </p:nvSpPr>
          <p:spPr>
            <a:xfrm rot="5400000">
              <a:off x="627480" y="813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1" name="Google Shape;333;p9"/>
            <p:cNvSpPr/>
            <p:nvPr/>
          </p:nvSpPr>
          <p:spPr>
            <a:xfrm rot="5400000">
              <a:off x="867600" y="19422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360" bIns="54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2" name="Google Shape;334;p9"/>
            <p:cNvSpPr/>
            <p:nvPr/>
          </p:nvSpPr>
          <p:spPr>
            <a:xfrm rot="5400000">
              <a:off x="294120" y="21337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3" name="Google Shape;335;p9"/>
            <p:cNvSpPr/>
            <p:nvPr/>
          </p:nvSpPr>
          <p:spPr>
            <a:xfrm rot="5400000">
              <a:off x="298080" y="28486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4" name="Google Shape;336;p9"/>
            <p:cNvSpPr/>
            <p:nvPr/>
          </p:nvSpPr>
          <p:spPr>
            <a:xfrm rot="5400000">
              <a:off x="44640" y="31453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402;p12"/>
          <p:cNvSpPr/>
          <p:nvPr/>
        </p:nvSpPr>
        <p:spPr>
          <a:xfrm>
            <a:off x="1862640" y="889920"/>
            <a:ext cx="5418720" cy="3631320"/>
          </a:xfrm>
          <a:custGeom>
            <a:avLst/>
            <a:gdLst>
              <a:gd name="textAreaLeft" fmla="*/ 0 w 5418720"/>
              <a:gd name="textAreaRight" fmla="*/ 5419080 w 5418720"/>
              <a:gd name="textAreaTop" fmla="*/ 0 h 3631320"/>
              <a:gd name="textAreaBottom" fmla="*/ 3631680 h 3631320"/>
            </a:gdLst>
            <a:ahLst/>
            <a:rect l="textAreaLeft" t="textAreaTop" r="textAreaRight" b="textAreaBottom"/>
            <a:pathLst>
              <a:path w="146264" h="98025">
                <a:moveTo>
                  <a:pt x="106635" y="1"/>
                </a:moveTo>
                <a:cubicBezTo>
                  <a:pt x="104964" y="1"/>
                  <a:pt x="103285" y="44"/>
                  <a:pt x="101607" y="113"/>
                </a:cubicBezTo>
                <a:cubicBezTo>
                  <a:pt x="89123" y="641"/>
                  <a:pt x="76681" y="2183"/>
                  <a:pt x="64429" y="4697"/>
                </a:cubicBezTo>
                <a:cubicBezTo>
                  <a:pt x="57899" y="6056"/>
                  <a:pt x="51216" y="7684"/>
                  <a:pt x="44488" y="7684"/>
                </a:cubicBezTo>
                <a:cubicBezTo>
                  <a:pt x="43686" y="7684"/>
                  <a:pt x="42883" y="7661"/>
                  <a:pt x="42080" y="7612"/>
                </a:cubicBezTo>
                <a:cubicBezTo>
                  <a:pt x="36358" y="7276"/>
                  <a:pt x="31694" y="5408"/>
                  <a:pt x="26479" y="5408"/>
                </a:cubicBezTo>
                <a:cubicBezTo>
                  <a:pt x="24475" y="5408"/>
                  <a:pt x="22390" y="5684"/>
                  <a:pt x="20132" y="6429"/>
                </a:cubicBezTo>
                <a:cubicBezTo>
                  <a:pt x="10880" y="9513"/>
                  <a:pt x="3508" y="17646"/>
                  <a:pt x="2916" y="27891"/>
                </a:cubicBezTo>
                <a:cubicBezTo>
                  <a:pt x="2620" y="33467"/>
                  <a:pt x="3740" y="39023"/>
                  <a:pt x="4395" y="44558"/>
                </a:cubicBezTo>
                <a:cubicBezTo>
                  <a:pt x="5493" y="53810"/>
                  <a:pt x="2494" y="60823"/>
                  <a:pt x="973" y="69674"/>
                </a:cubicBezTo>
                <a:cubicBezTo>
                  <a:pt x="1" y="75568"/>
                  <a:pt x="1543" y="81609"/>
                  <a:pt x="5261" y="86299"/>
                </a:cubicBezTo>
                <a:cubicBezTo>
                  <a:pt x="9211" y="91242"/>
                  <a:pt x="15506" y="93840"/>
                  <a:pt x="21801" y="94621"/>
                </a:cubicBezTo>
                <a:cubicBezTo>
                  <a:pt x="23667" y="94847"/>
                  <a:pt x="25532" y="94943"/>
                  <a:pt x="27397" y="94943"/>
                </a:cubicBezTo>
                <a:cubicBezTo>
                  <a:pt x="37393" y="94943"/>
                  <a:pt x="47368" y="92203"/>
                  <a:pt x="57374" y="92150"/>
                </a:cubicBezTo>
                <a:cubicBezTo>
                  <a:pt x="57554" y="92149"/>
                  <a:pt x="57734" y="92148"/>
                  <a:pt x="57914" y="92148"/>
                </a:cubicBezTo>
                <a:cubicBezTo>
                  <a:pt x="68355" y="92148"/>
                  <a:pt x="78673" y="93942"/>
                  <a:pt x="88848" y="96163"/>
                </a:cubicBezTo>
                <a:cubicBezTo>
                  <a:pt x="93698" y="97227"/>
                  <a:pt x="98605" y="98024"/>
                  <a:pt x="103531" y="98024"/>
                </a:cubicBezTo>
                <a:cubicBezTo>
                  <a:pt x="105943" y="98024"/>
                  <a:pt x="108359" y="97833"/>
                  <a:pt x="110775" y="97389"/>
                </a:cubicBezTo>
                <a:cubicBezTo>
                  <a:pt x="116901" y="96290"/>
                  <a:pt x="122837" y="93502"/>
                  <a:pt x="127020" y="88876"/>
                </a:cubicBezTo>
                <a:cubicBezTo>
                  <a:pt x="136272" y="78652"/>
                  <a:pt x="134962" y="63527"/>
                  <a:pt x="139905" y="51359"/>
                </a:cubicBezTo>
                <a:cubicBezTo>
                  <a:pt x="142715" y="44494"/>
                  <a:pt x="146263" y="40143"/>
                  <a:pt x="145714" y="32200"/>
                </a:cubicBezTo>
                <a:cubicBezTo>
                  <a:pt x="145186" y="24743"/>
                  <a:pt x="142018" y="17455"/>
                  <a:pt x="137328" y="11689"/>
                </a:cubicBezTo>
                <a:cubicBezTo>
                  <a:pt x="129497" y="2066"/>
                  <a:pt x="118259" y="1"/>
                  <a:pt x="106635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088800" y="1717200"/>
            <a:ext cx="2966040" cy="123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7200" spc="-1" strike="noStrike">
                <a:solidFill>
                  <a:schemeClr val="lt2"/>
                </a:solidFill>
                <a:latin typeface="Rubik Medium"/>
                <a:ea typeface="Rubik Medium"/>
              </a:rPr>
              <a:t>xx%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" name="Google Shape;405;p12"/>
          <p:cNvGrpSpPr/>
          <p:nvPr/>
        </p:nvGrpSpPr>
        <p:grpSpPr>
          <a:xfrm>
            <a:off x="-189360" y="131400"/>
            <a:ext cx="9638280" cy="4805640"/>
            <a:chOff x="-189360" y="131400"/>
            <a:chExt cx="9638280" cy="4805640"/>
          </a:xfrm>
        </p:grpSpPr>
        <p:sp>
          <p:nvSpPr>
            <p:cNvPr id="59" name="Google Shape;406;p12"/>
            <p:cNvSpPr/>
            <p:nvPr/>
          </p:nvSpPr>
          <p:spPr>
            <a:xfrm>
              <a:off x="402840" y="413568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" name="Google Shape;407;p12"/>
            <p:cNvSpPr/>
            <p:nvPr/>
          </p:nvSpPr>
          <p:spPr>
            <a:xfrm>
              <a:off x="-189360" y="408852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" name="Google Shape;408;p12"/>
            <p:cNvSpPr/>
            <p:nvPr/>
          </p:nvSpPr>
          <p:spPr>
            <a:xfrm>
              <a:off x="1087200" y="192456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" name="Google Shape;409;p12"/>
            <p:cNvSpPr/>
            <p:nvPr/>
          </p:nvSpPr>
          <p:spPr>
            <a:xfrm>
              <a:off x="-36000" y="449892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" name="Google Shape;410;p12"/>
            <p:cNvSpPr/>
            <p:nvPr/>
          </p:nvSpPr>
          <p:spPr>
            <a:xfrm>
              <a:off x="627480" y="168804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" name="Google Shape;411;p1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" name="Google Shape;412;p12"/>
            <p:cNvSpPr/>
            <p:nvPr/>
          </p:nvSpPr>
          <p:spPr>
            <a:xfrm>
              <a:off x="579600" y="205596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" name="Google Shape;413;p12"/>
            <p:cNvSpPr/>
            <p:nvPr/>
          </p:nvSpPr>
          <p:spPr>
            <a:xfrm>
              <a:off x="1645920" y="409320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414;p12"/>
            <p:cNvSpPr/>
            <p:nvPr/>
          </p:nvSpPr>
          <p:spPr>
            <a:xfrm>
              <a:off x="1247400" y="445500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415;p12"/>
            <p:cNvSpPr/>
            <p:nvPr/>
          </p:nvSpPr>
          <p:spPr>
            <a:xfrm>
              <a:off x="5831640" y="2077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416;p12"/>
            <p:cNvSpPr/>
            <p:nvPr/>
          </p:nvSpPr>
          <p:spPr>
            <a:xfrm>
              <a:off x="8272440" y="29203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417;p12"/>
            <p:cNvSpPr/>
            <p:nvPr/>
          </p:nvSpPr>
          <p:spPr>
            <a:xfrm>
              <a:off x="8406360" y="37519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" name="Google Shape;418;p12"/>
            <p:cNvSpPr/>
            <p:nvPr/>
          </p:nvSpPr>
          <p:spPr>
            <a:xfrm>
              <a:off x="1967040" y="455832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" name="Google Shape;419;p1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420;p12"/>
            <p:cNvSpPr/>
            <p:nvPr/>
          </p:nvSpPr>
          <p:spPr>
            <a:xfrm>
              <a:off x="3200400" y="5061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421;p12"/>
            <p:cNvSpPr/>
            <p:nvPr/>
          </p:nvSpPr>
          <p:spPr>
            <a:xfrm>
              <a:off x="8299440" y="45896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422;p12"/>
            <p:cNvSpPr/>
            <p:nvPr/>
          </p:nvSpPr>
          <p:spPr>
            <a:xfrm>
              <a:off x="7400880" y="4656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423;p12"/>
            <p:cNvSpPr/>
            <p:nvPr/>
          </p:nvSpPr>
          <p:spPr>
            <a:xfrm>
              <a:off x="7534080" y="41580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" name="Google Shape;424;p12"/>
            <p:cNvSpPr/>
            <p:nvPr/>
          </p:nvSpPr>
          <p:spPr>
            <a:xfrm>
              <a:off x="6879960" y="451620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" name="Google Shape;425;p12"/>
            <p:cNvSpPr/>
            <p:nvPr/>
          </p:nvSpPr>
          <p:spPr>
            <a:xfrm>
              <a:off x="8737920" y="24656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" name="Google Shape;426;p12"/>
            <p:cNvSpPr/>
            <p:nvPr/>
          </p:nvSpPr>
          <p:spPr>
            <a:xfrm>
              <a:off x="8991360" y="67536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" name="Google Shape;427;p12"/>
            <p:cNvSpPr/>
            <p:nvPr/>
          </p:nvSpPr>
          <p:spPr>
            <a:xfrm>
              <a:off x="8530920" y="9720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" name="Google Shape;428;p12"/>
            <p:cNvSpPr/>
            <p:nvPr/>
          </p:nvSpPr>
          <p:spPr>
            <a:xfrm>
              <a:off x="7758000" y="165888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" name="Google Shape;429;p12"/>
            <p:cNvSpPr/>
            <p:nvPr/>
          </p:nvSpPr>
          <p:spPr>
            <a:xfrm>
              <a:off x="430200" y="3033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" name="Google Shape;430;p12"/>
            <p:cNvSpPr/>
            <p:nvPr/>
          </p:nvSpPr>
          <p:spPr>
            <a:xfrm>
              <a:off x="510480" y="262512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" name="Google Shape;431;p12"/>
            <p:cNvSpPr/>
            <p:nvPr/>
          </p:nvSpPr>
          <p:spPr>
            <a:xfrm>
              <a:off x="1224000" y="91836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" name="Google Shape;432;p12"/>
            <p:cNvSpPr/>
            <p:nvPr/>
          </p:nvSpPr>
          <p:spPr>
            <a:xfrm>
              <a:off x="6988320" y="13140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" name="Google Shape;433;p12"/>
            <p:cNvSpPr/>
            <p:nvPr/>
          </p:nvSpPr>
          <p:spPr>
            <a:xfrm>
              <a:off x="6396120" y="22788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" name="Google Shape;434;p12"/>
            <p:cNvSpPr/>
            <p:nvPr/>
          </p:nvSpPr>
          <p:spPr>
            <a:xfrm>
              <a:off x="7936200" y="40320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" name="Google Shape;435;p12"/>
            <p:cNvSpPr/>
            <p:nvPr/>
          </p:nvSpPr>
          <p:spPr>
            <a:xfrm>
              <a:off x="8674920" y="430488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" name="Google Shape;436;p12"/>
            <p:cNvSpPr/>
            <p:nvPr/>
          </p:nvSpPr>
          <p:spPr>
            <a:xfrm>
              <a:off x="9199440" y="4167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1129680" y="1501200"/>
            <a:ext cx="3172320" cy="126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Google Shape;340;p10"/>
          <p:cNvSpPr/>
          <p:nvPr/>
        </p:nvSpPr>
        <p:spPr>
          <a:xfrm flipH="1" rot="3320400">
            <a:off x="858600" y="3873240"/>
            <a:ext cx="278280" cy="124920"/>
          </a:xfrm>
          <a:custGeom>
            <a:avLst/>
            <a:gdLst>
              <a:gd name="textAreaLeft" fmla="*/ -360 w 278280"/>
              <a:gd name="textAreaRight" fmla="*/ 278280 w 278280"/>
              <a:gd name="textAreaTop" fmla="*/ 0 h 124920"/>
              <a:gd name="textAreaBottom" fmla="*/ 125280 h 124920"/>
            </a:gdLst>
            <a:ahLst/>
            <a:rect l="textAreaLeft" t="textAreaTop" r="textAreaRight" b="textAreaBottom"/>
            <a:pathLst>
              <a:path w="8873" h="3982">
                <a:moveTo>
                  <a:pt x="7507" y="1"/>
                </a:moveTo>
                <a:cubicBezTo>
                  <a:pt x="7431" y="1"/>
                  <a:pt x="7318" y="1"/>
                  <a:pt x="7242" y="39"/>
                </a:cubicBezTo>
                <a:lnTo>
                  <a:pt x="1100" y="1404"/>
                </a:lnTo>
                <a:cubicBezTo>
                  <a:pt x="417" y="1593"/>
                  <a:pt x="0" y="2276"/>
                  <a:pt x="152" y="2958"/>
                </a:cubicBezTo>
                <a:cubicBezTo>
                  <a:pt x="266" y="3565"/>
                  <a:pt x="796" y="3982"/>
                  <a:pt x="1403" y="3982"/>
                </a:cubicBezTo>
                <a:lnTo>
                  <a:pt x="1668" y="3982"/>
                </a:lnTo>
                <a:lnTo>
                  <a:pt x="7810" y="2579"/>
                </a:lnTo>
                <a:cubicBezTo>
                  <a:pt x="8455" y="2389"/>
                  <a:pt x="8872" y="1707"/>
                  <a:pt x="8758" y="1024"/>
                </a:cubicBezTo>
                <a:cubicBezTo>
                  <a:pt x="8645" y="456"/>
                  <a:pt x="8114" y="1"/>
                  <a:pt x="7507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2640" bIns="62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7" name="Google Shape;341;p10"/>
          <p:cNvSpPr/>
          <p:nvPr/>
        </p:nvSpPr>
        <p:spPr>
          <a:xfrm flipH="1" rot="3320400">
            <a:off x="868320" y="3881880"/>
            <a:ext cx="258120" cy="106920"/>
          </a:xfrm>
          <a:custGeom>
            <a:avLst/>
            <a:gdLst>
              <a:gd name="textAreaLeft" fmla="*/ -360 w 258120"/>
              <a:gd name="textAreaRight" fmla="*/ 258120 w 258120"/>
              <a:gd name="textAreaTop" fmla="*/ 0 h 106920"/>
              <a:gd name="textAreaBottom" fmla="*/ 107280 h 106920"/>
            </a:gdLst>
            <a:ahLst/>
            <a:rect l="textAreaLeft" t="textAreaTop" r="textAreaRight" b="textAreaBottom"/>
            <a:pathLst>
              <a:path w="8228" h="3413">
                <a:moveTo>
                  <a:pt x="6977" y="0"/>
                </a:moveTo>
                <a:lnTo>
                  <a:pt x="872" y="1403"/>
                </a:lnTo>
                <a:cubicBezTo>
                  <a:pt x="304" y="1517"/>
                  <a:pt x="0" y="2047"/>
                  <a:pt x="114" y="2616"/>
                </a:cubicBezTo>
                <a:cubicBezTo>
                  <a:pt x="190" y="3071"/>
                  <a:pt x="607" y="3412"/>
                  <a:pt x="1062" y="3412"/>
                </a:cubicBezTo>
                <a:cubicBezTo>
                  <a:pt x="1138" y="3412"/>
                  <a:pt x="1176" y="3412"/>
                  <a:pt x="1252" y="3374"/>
                </a:cubicBezTo>
                <a:lnTo>
                  <a:pt x="7394" y="2010"/>
                </a:lnTo>
                <a:cubicBezTo>
                  <a:pt x="7924" y="1858"/>
                  <a:pt x="8228" y="1327"/>
                  <a:pt x="8152" y="796"/>
                </a:cubicBezTo>
                <a:cubicBezTo>
                  <a:pt x="8038" y="341"/>
                  <a:pt x="7659" y="0"/>
                  <a:pt x="720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8" name="Google Shape;342;p10"/>
          <p:cNvSpPr/>
          <p:nvPr/>
        </p:nvSpPr>
        <p:spPr>
          <a:xfrm flipH="1" rot="3320400">
            <a:off x="868320" y="3881880"/>
            <a:ext cx="258120" cy="106920"/>
          </a:xfrm>
          <a:custGeom>
            <a:avLst/>
            <a:gdLst>
              <a:gd name="textAreaLeft" fmla="*/ -360 w 258120"/>
              <a:gd name="textAreaRight" fmla="*/ 258120 w 258120"/>
              <a:gd name="textAreaTop" fmla="*/ 0 h 106920"/>
              <a:gd name="textAreaBottom" fmla="*/ 107280 h 106920"/>
            </a:gdLst>
            <a:ahLst/>
            <a:rect l="textAreaLeft" t="textAreaTop" r="textAreaRight" b="textAreaBottom"/>
            <a:pathLst>
              <a:path w="8228" h="3413">
                <a:moveTo>
                  <a:pt x="6977" y="0"/>
                </a:moveTo>
                <a:lnTo>
                  <a:pt x="872" y="1365"/>
                </a:lnTo>
                <a:cubicBezTo>
                  <a:pt x="304" y="1517"/>
                  <a:pt x="0" y="2047"/>
                  <a:pt x="114" y="2578"/>
                </a:cubicBezTo>
                <a:cubicBezTo>
                  <a:pt x="190" y="3071"/>
                  <a:pt x="569" y="3412"/>
                  <a:pt x="1062" y="3412"/>
                </a:cubicBezTo>
                <a:lnTo>
                  <a:pt x="1252" y="3412"/>
                </a:lnTo>
                <a:lnTo>
                  <a:pt x="7394" y="2010"/>
                </a:lnTo>
                <a:cubicBezTo>
                  <a:pt x="7924" y="1858"/>
                  <a:pt x="8228" y="1327"/>
                  <a:pt x="8152" y="796"/>
                </a:cubicBezTo>
                <a:cubicBezTo>
                  <a:pt x="8038" y="341"/>
                  <a:pt x="7659" y="0"/>
                  <a:pt x="720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3640" bIns="53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9" name="Google Shape;343;p10"/>
          <p:cNvSpPr/>
          <p:nvPr/>
        </p:nvSpPr>
        <p:spPr>
          <a:xfrm flipH="1" rot="3320400">
            <a:off x="877320" y="3889440"/>
            <a:ext cx="240480" cy="90000"/>
          </a:xfrm>
          <a:custGeom>
            <a:avLst/>
            <a:gdLst>
              <a:gd name="textAreaLeft" fmla="*/ 360 w 240480"/>
              <a:gd name="textAreaRight" fmla="*/ 241200 w 240480"/>
              <a:gd name="textAreaTop" fmla="*/ 0 h 90000"/>
              <a:gd name="textAreaBottom" fmla="*/ 90360 h 90000"/>
            </a:gdLst>
            <a:ahLst/>
            <a:rect l="textAreaLeft" t="textAreaTop" r="textAreaRight" b="textAreaBottom"/>
            <a:pathLst>
              <a:path w="7660" h="2870">
                <a:moveTo>
                  <a:pt x="6880" y="1"/>
                </a:moveTo>
                <a:cubicBezTo>
                  <a:pt x="6837" y="1"/>
                  <a:pt x="6793" y="5"/>
                  <a:pt x="6749" y="13"/>
                </a:cubicBezTo>
                <a:lnTo>
                  <a:pt x="607" y="1416"/>
                </a:lnTo>
                <a:cubicBezTo>
                  <a:pt x="228" y="1492"/>
                  <a:pt x="1" y="1909"/>
                  <a:pt x="77" y="2288"/>
                </a:cubicBezTo>
                <a:cubicBezTo>
                  <a:pt x="144" y="2624"/>
                  <a:pt x="448" y="2870"/>
                  <a:pt x="780" y="2870"/>
                </a:cubicBezTo>
                <a:cubicBezTo>
                  <a:pt x="823" y="2870"/>
                  <a:pt x="867" y="2866"/>
                  <a:pt x="911" y="2857"/>
                </a:cubicBezTo>
                <a:lnTo>
                  <a:pt x="7015" y="1492"/>
                </a:lnTo>
                <a:cubicBezTo>
                  <a:pt x="7432" y="1378"/>
                  <a:pt x="7659" y="999"/>
                  <a:pt x="7584" y="582"/>
                </a:cubicBezTo>
                <a:cubicBezTo>
                  <a:pt x="7516" y="247"/>
                  <a:pt x="7212" y="1"/>
                  <a:pt x="688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0" name="Google Shape;344;p10"/>
          <p:cNvSpPr/>
          <p:nvPr/>
        </p:nvSpPr>
        <p:spPr>
          <a:xfrm flipH="1" rot="3320400">
            <a:off x="757800" y="4359240"/>
            <a:ext cx="267840" cy="17028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70280"/>
              <a:gd name="textAreaBottom" fmla="*/ 170640 h 170280"/>
            </a:gdLst>
            <a:ahLst/>
            <a:rect l="textAreaLeft" t="textAreaTop" r="textAreaRight" b="textAreaBottom"/>
            <a:pathLst>
              <a:path w="8532" h="5433">
                <a:moveTo>
                  <a:pt x="1508" y="1"/>
                </a:moveTo>
                <a:cubicBezTo>
                  <a:pt x="1473" y="1"/>
                  <a:pt x="1438" y="4"/>
                  <a:pt x="1404" y="11"/>
                </a:cubicBezTo>
                <a:cubicBezTo>
                  <a:pt x="911" y="11"/>
                  <a:pt x="456" y="314"/>
                  <a:pt x="266" y="769"/>
                </a:cubicBezTo>
                <a:cubicBezTo>
                  <a:pt x="1" y="1414"/>
                  <a:pt x="228" y="2172"/>
                  <a:pt x="873" y="2475"/>
                </a:cubicBezTo>
                <a:lnTo>
                  <a:pt x="6560" y="5281"/>
                </a:lnTo>
                <a:cubicBezTo>
                  <a:pt x="6712" y="5357"/>
                  <a:pt x="6901" y="5433"/>
                  <a:pt x="7091" y="5433"/>
                </a:cubicBezTo>
                <a:cubicBezTo>
                  <a:pt x="7584" y="5395"/>
                  <a:pt x="8039" y="5092"/>
                  <a:pt x="8228" y="4637"/>
                </a:cubicBezTo>
                <a:cubicBezTo>
                  <a:pt x="8532" y="3992"/>
                  <a:pt x="8266" y="3234"/>
                  <a:pt x="7622" y="2930"/>
                </a:cubicBezTo>
                <a:lnTo>
                  <a:pt x="1934" y="125"/>
                </a:lnTo>
                <a:cubicBezTo>
                  <a:pt x="1811" y="63"/>
                  <a:pt x="1662" y="1"/>
                  <a:pt x="150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5320" bIns="85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1" name="Google Shape;345;p10"/>
          <p:cNvSpPr/>
          <p:nvPr/>
        </p:nvSpPr>
        <p:spPr>
          <a:xfrm flipH="1" rot="3320400">
            <a:off x="-85680" y="3278880"/>
            <a:ext cx="302400" cy="81360"/>
          </a:xfrm>
          <a:custGeom>
            <a:avLst/>
            <a:gdLst>
              <a:gd name="textAreaLeft" fmla="*/ 360 w 302400"/>
              <a:gd name="textAreaRight" fmla="*/ 303120 w 302400"/>
              <a:gd name="textAreaTop" fmla="*/ 0 h 81360"/>
              <a:gd name="textAreaBottom" fmla="*/ 81720 h 81360"/>
            </a:gdLst>
            <a:ahLst/>
            <a:rect l="textAreaLeft" t="textAreaTop" r="textAreaRight" b="textAreaBottom"/>
            <a:pathLst>
              <a:path w="9631" h="2617">
                <a:moveTo>
                  <a:pt x="1744" y="0"/>
                </a:moveTo>
                <a:cubicBezTo>
                  <a:pt x="0" y="0"/>
                  <a:pt x="0" y="2616"/>
                  <a:pt x="1744" y="2616"/>
                </a:cubicBezTo>
                <a:lnTo>
                  <a:pt x="7924" y="2616"/>
                </a:lnTo>
                <a:cubicBezTo>
                  <a:pt x="9630" y="2616"/>
                  <a:pt x="9630" y="0"/>
                  <a:pt x="792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0680" bIns="40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2" name="Google Shape;346;p10"/>
          <p:cNvSpPr/>
          <p:nvPr/>
        </p:nvSpPr>
        <p:spPr>
          <a:xfrm flipH="1" rot="3320400">
            <a:off x="-70560" y="3287520"/>
            <a:ext cx="273600" cy="64080"/>
          </a:xfrm>
          <a:custGeom>
            <a:avLst/>
            <a:gdLst>
              <a:gd name="textAreaLeft" fmla="*/ 360 w 273600"/>
              <a:gd name="textAreaRight" fmla="*/ 274320 w 273600"/>
              <a:gd name="textAreaTop" fmla="*/ 0 h 64080"/>
              <a:gd name="textAreaBottom" fmla="*/ 64440 h 64080"/>
            </a:gdLst>
            <a:ahLst/>
            <a:rect l="textAreaLeft" t="textAreaTop" r="textAreaRight" b="textAreaBottom"/>
            <a:pathLst>
              <a:path w="8721" h="2048">
                <a:moveTo>
                  <a:pt x="1289" y="0"/>
                </a:moveTo>
                <a:cubicBezTo>
                  <a:pt x="0" y="114"/>
                  <a:pt x="0" y="1972"/>
                  <a:pt x="1289" y="2048"/>
                </a:cubicBezTo>
                <a:lnTo>
                  <a:pt x="7469" y="2048"/>
                </a:lnTo>
                <a:cubicBezTo>
                  <a:pt x="8721" y="1972"/>
                  <a:pt x="8721" y="114"/>
                  <a:pt x="7469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2040" bIns="3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3" name="Google Shape;347;p10"/>
          <p:cNvSpPr/>
          <p:nvPr/>
        </p:nvSpPr>
        <p:spPr>
          <a:xfrm flipH="1" rot="3320400">
            <a:off x="-73800" y="3287160"/>
            <a:ext cx="279720" cy="64080"/>
          </a:xfrm>
          <a:custGeom>
            <a:avLst/>
            <a:gdLst>
              <a:gd name="textAreaLeft" fmla="*/ -360 w 279720"/>
              <a:gd name="textAreaRight" fmla="*/ 279720 w 279720"/>
              <a:gd name="textAreaTop" fmla="*/ 0 h 64080"/>
              <a:gd name="textAreaBottom" fmla="*/ 64440 h 64080"/>
            </a:gdLst>
            <a:ahLst/>
            <a:rect l="textAreaLeft" t="textAreaTop" r="textAreaRight" b="textAreaBottom"/>
            <a:pathLst>
              <a:path w="8911" h="2048">
                <a:moveTo>
                  <a:pt x="1365" y="0"/>
                </a:moveTo>
                <a:cubicBezTo>
                  <a:pt x="1" y="0"/>
                  <a:pt x="1" y="2048"/>
                  <a:pt x="1365" y="2048"/>
                </a:cubicBezTo>
                <a:lnTo>
                  <a:pt x="7545" y="2048"/>
                </a:lnTo>
                <a:cubicBezTo>
                  <a:pt x="8910" y="2048"/>
                  <a:pt x="8910" y="0"/>
                  <a:pt x="7545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2040" bIns="3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4" name="Google Shape;348;p10"/>
          <p:cNvSpPr/>
          <p:nvPr/>
        </p:nvSpPr>
        <p:spPr>
          <a:xfrm flipH="1" rot="3320400">
            <a:off x="-54360" y="3297240"/>
            <a:ext cx="240480" cy="45720"/>
          </a:xfrm>
          <a:custGeom>
            <a:avLst/>
            <a:gdLst>
              <a:gd name="textAreaLeft" fmla="*/ 360 w 240480"/>
              <a:gd name="textAreaRight" fmla="*/ 241200 w 240480"/>
              <a:gd name="textAreaTop" fmla="*/ 0 h 45720"/>
              <a:gd name="textAreaBottom" fmla="*/ 46080 h 45720"/>
            </a:gdLst>
            <a:ahLst/>
            <a:rect l="textAreaLeft" t="textAreaTop" r="textAreaRight" b="textAreaBottom"/>
            <a:pathLst>
              <a:path w="7659" h="1480">
                <a:moveTo>
                  <a:pt x="607" y="1"/>
                </a:moveTo>
                <a:cubicBezTo>
                  <a:pt x="266" y="1"/>
                  <a:pt x="0" y="266"/>
                  <a:pt x="0" y="569"/>
                </a:cubicBezTo>
                <a:lnTo>
                  <a:pt x="0" y="873"/>
                </a:lnTo>
                <a:cubicBezTo>
                  <a:pt x="0" y="1214"/>
                  <a:pt x="266" y="1479"/>
                  <a:pt x="607" y="1479"/>
                </a:cubicBezTo>
                <a:lnTo>
                  <a:pt x="7090" y="1479"/>
                </a:lnTo>
                <a:cubicBezTo>
                  <a:pt x="7393" y="1479"/>
                  <a:pt x="7659" y="1214"/>
                  <a:pt x="7659" y="873"/>
                </a:cubicBezTo>
                <a:lnTo>
                  <a:pt x="7659" y="569"/>
                </a:lnTo>
                <a:cubicBezTo>
                  <a:pt x="7659" y="266"/>
                  <a:pt x="7393" y="1"/>
                  <a:pt x="709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3040" bIns="23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5" name="Google Shape;349;p10"/>
          <p:cNvSpPr/>
          <p:nvPr/>
        </p:nvSpPr>
        <p:spPr>
          <a:xfrm flipH="1" rot="3320400">
            <a:off x="446760" y="3504600"/>
            <a:ext cx="167760" cy="26928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69280"/>
              <a:gd name="textAreaBottom" fmla="*/ 269640 h 269280"/>
            </a:gdLst>
            <a:ahLst/>
            <a:rect l="textAreaLeft" t="textAreaTop" r="textAreaRight" b="textAreaBottom"/>
            <a:pathLst>
              <a:path w="5347" h="8585">
                <a:moveTo>
                  <a:pt x="4031" y="1"/>
                </a:moveTo>
                <a:cubicBezTo>
                  <a:pt x="3991" y="1"/>
                  <a:pt x="3950" y="5"/>
                  <a:pt x="3906" y="16"/>
                </a:cubicBezTo>
                <a:cubicBezTo>
                  <a:pt x="3877" y="14"/>
                  <a:pt x="3848" y="13"/>
                  <a:pt x="3820" y="13"/>
                </a:cubicBezTo>
                <a:cubicBezTo>
                  <a:pt x="3288" y="13"/>
                  <a:pt x="2835" y="346"/>
                  <a:pt x="2655" y="850"/>
                </a:cubicBezTo>
                <a:lnTo>
                  <a:pt x="266" y="6879"/>
                </a:lnTo>
                <a:cubicBezTo>
                  <a:pt x="1" y="7523"/>
                  <a:pt x="380" y="8282"/>
                  <a:pt x="1062" y="8509"/>
                </a:cubicBezTo>
                <a:cubicBezTo>
                  <a:pt x="1176" y="8547"/>
                  <a:pt x="1328" y="8585"/>
                  <a:pt x="1479" y="8585"/>
                </a:cubicBezTo>
                <a:cubicBezTo>
                  <a:pt x="2010" y="8547"/>
                  <a:pt x="2503" y="8244"/>
                  <a:pt x="2730" y="7713"/>
                </a:cubicBezTo>
                <a:lnTo>
                  <a:pt x="5081" y="1684"/>
                </a:lnTo>
                <a:cubicBezTo>
                  <a:pt x="5346" y="1040"/>
                  <a:pt x="5005" y="282"/>
                  <a:pt x="4323" y="54"/>
                </a:cubicBezTo>
                <a:cubicBezTo>
                  <a:pt x="4216" y="27"/>
                  <a:pt x="4127" y="1"/>
                  <a:pt x="4031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6" name="Google Shape;350;p10"/>
          <p:cNvSpPr/>
          <p:nvPr/>
        </p:nvSpPr>
        <p:spPr>
          <a:xfrm flipH="1" rot="3320400">
            <a:off x="457920" y="3513600"/>
            <a:ext cx="146160" cy="250920"/>
          </a:xfrm>
          <a:custGeom>
            <a:avLst/>
            <a:gdLst>
              <a:gd name="textAreaLeft" fmla="*/ 360 w 146160"/>
              <a:gd name="textAreaRight" fmla="*/ 146880 w 14616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4665" h="8001">
                <a:moveTo>
                  <a:pt x="3565" y="1"/>
                </a:moveTo>
                <a:cubicBezTo>
                  <a:pt x="3148" y="1"/>
                  <a:pt x="2731" y="266"/>
                  <a:pt x="2579" y="683"/>
                </a:cubicBezTo>
                <a:lnTo>
                  <a:pt x="228" y="6711"/>
                </a:lnTo>
                <a:cubicBezTo>
                  <a:pt x="1" y="7204"/>
                  <a:pt x="266" y="7773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086" y="7356"/>
                </a:cubicBezTo>
                <a:lnTo>
                  <a:pt x="4475" y="1328"/>
                </a:lnTo>
                <a:cubicBezTo>
                  <a:pt x="4664" y="797"/>
                  <a:pt x="4399" y="228"/>
                  <a:pt x="3868" y="39"/>
                </a:cubicBezTo>
                <a:cubicBezTo>
                  <a:pt x="3754" y="39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7" name="Google Shape;351;p10"/>
          <p:cNvSpPr/>
          <p:nvPr/>
        </p:nvSpPr>
        <p:spPr>
          <a:xfrm flipH="1" rot="3320400">
            <a:off x="456840" y="3513240"/>
            <a:ext cx="147600" cy="250920"/>
          </a:xfrm>
          <a:custGeom>
            <a:avLst/>
            <a:gdLst>
              <a:gd name="textAreaLeft" fmla="*/ 360 w 147600"/>
              <a:gd name="textAreaRight" fmla="*/ 148320 w 14760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4703" h="8001">
                <a:moveTo>
                  <a:pt x="3565" y="1"/>
                </a:moveTo>
                <a:cubicBezTo>
                  <a:pt x="3148" y="1"/>
                  <a:pt x="2731" y="266"/>
                  <a:pt x="2579" y="645"/>
                </a:cubicBezTo>
                <a:lnTo>
                  <a:pt x="190" y="6674"/>
                </a:lnTo>
                <a:cubicBezTo>
                  <a:pt x="1" y="7204"/>
                  <a:pt x="266" y="7811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124" y="7318"/>
                </a:cubicBezTo>
                <a:lnTo>
                  <a:pt x="4475" y="1290"/>
                </a:lnTo>
                <a:cubicBezTo>
                  <a:pt x="4702" y="797"/>
                  <a:pt x="4399" y="190"/>
                  <a:pt x="3868" y="39"/>
                </a:cubicBezTo>
                <a:cubicBezTo>
                  <a:pt x="3792" y="1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8" name="Google Shape;352;p10"/>
          <p:cNvSpPr/>
          <p:nvPr/>
        </p:nvSpPr>
        <p:spPr>
          <a:xfrm flipH="1" rot="3320400">
            <a:off x="467280" y="3521520"/>
            <a:ext cx="126000" cy="234000"/>
          </a:xfrm>
          <a:custGeom>
            <a:avLst/>
            <a:gdLst>
              <a:gd name="textAreaLeft" fmla="*/ 360 w 126000"/>
              <a:gd name="textAreaRight" fmla="*/ 126720 w 126000"/>
              <a:gd name="textAreaTop" fmla="*/ 0 h 234000"/>
              <a:gd name="textAreaBottom" fmla="*/ 234360 h 234000"/>
            </a:gdLst>
            <a:ahLst/>
            <a:rect l="textAreaLeft" t="textAreaTop" r="textAreaRight" b="textAreaBottom"/>
            <a:pathLst>
              <a:path w="4019" h="7456">
                <a:moveTo>
                  <a:pt x="3249" y="1"/>
                </a:moveTo>
                <a:cubicBezTo>
                  <a:pt x="2933" y="1"/>
                  <a:pt x="2627" y="210"/>
                  <a:pt x="2502" y="523"/>
                </a:cubicBezTo>
                <a:lnTo>
                  <a:pt x="152" y="6551"/>
                </a:lnTo>
                <a:cubicBezTo>
                  <a:pt x="0" y="6892"/>
                  <a:pt x="190" y="7309"/>
                  <a:pt x="569" y="7423"/>
                </a:cubicBezTo>
                <a:cubicBezTo>
                  <a:pt x="643" y="7445"/>
                  <a:pt x="718" y="7456"/>
                  <a:pt x="792" y="7456"/>
                </a:cubicBezTo>
                <a:cubicBezTo>
                  <a:pt x="1100" y="7456"/>
                  <a:pt x="1394" y="7274"/>
                  <a:pt x="1517" y="6968"/>
                </a:cubicBezTo>
                <a:lnTo>
                  <a:pt x="3867" y="940"/>
                </a:lnTo>
                <a:cubicBezTo>
                  <a:pt x="4019" y="561"/>
                  <a:pt x="3829" y="144"/>
                  <a:pt x="3450" y="30"/>
                </a:cubicBezTo>
                <a:cubicBezTo>
                  <a:pt x="3384" y="10"/>
                  <a:pt x="3316" y="1"/>
                  <a:pt x="3249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9" name="Google Shape;353;p10"/>
          <p:cNvSpPr/>
          <p:nvPr/>
        </p:nvSpPr>
        <p:spPr>
          <a:xfrm flipH="1" rot="3320400">
            <a:off x="403920" y="2970720"/>
            <a:ext cx="152280" cy="275040"/>
          </a:xfrm>
          <a:custGeom>
            <a:avLst/>
            <a:gdLst>
              <a:gd name="textAreaLeft" fmla="*/ -360 w 152280"/>
              <a:gd name="textAreaRight" fmla="*/ 152280 w 152280"/>
              <a:gd name="textAreaTop" fmla="*/ 0 h 275040"/>
              <a:gd name="textAreaBottom" fmla="*/ 275400 h 275040"/>
            </a:gdLst>
            <a:ahLst/>
            <a:rect l="textAreaLeft" t="textAreaTop" r="textAreaRight" b="textAreaBottom"/>
            <a:pathLst>
              <a:path w="4854" h="8759">
                <a:moveTo>
                  <a:pt x="1479" y="0"/>
                </a:moveTo>
                <a:cubicBezTo>
                  <a:pt x="1289" y="0"/>
                  <a:pt x="1138" y="38"/>
                  <a:pt x="986" y="76"/>
                </a:cubicBezTo>
                <a:cubicBezTo>
                  <a:pt x="342" y="342"/>
                  <a:pt x="0" y="1062"/>
                  <a:pt x="228" y="1744"/>
                </a:cubicBezTo>
                <a:lnTo>
                  <a:pt x="2199" y="7886"/>
                </a:lnTo>
                <a:cubicBezTo>
                  <a:pt x="2389" y="8417"/>
                  <a:pt x="2844" y="8759"/>
                  <a:pt x="3375" y="8759"/>
                </a:cubicBezTo>
                <a:cubicBezTo>
                  <a:pt x="3564" y="8759"/>
                  <a:pt x="3716" y="8721"/>
                  <a:pt x="3868" y="8683"/>
                </a:cubicBezTo>
                <a:cubicBezTo>
                  <a:pt x="4512" y="8379"/>
                  <a:pt x="4853" y="7697"/>
                  <a:pt x="4626" y="7014"/>
                </a:cubicBezTo>
                <a:lnTo>
                  <a:pt x="2616" y="872"/>
                </a:lnTo>
                <a:cubicBezTo>
                  <a:pt x="2465" y="342"/>
                  <a:pt x="2010" y="0"/>
                  <a:pt x="1479" y="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0" name="Google Shape;354;p10"/>
          <p:cNvSpPr/>
          <p:nvPr/>
        </p:nvSpPr>
        <p:spPr>
          <a:xfrm flipH="1" rot="3320400">
            <a:off x="414000" y="2980440"/>
            <a:ext cx="131760" cy="25704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7040"/>
              <a:gd name="textAreaBottom" fmla="*/ 257400 h 257040"/>
            </a:gdLst>
            <a:ahLst/>
            <a:rect l="textAreaLeft" t="textAreaTop" r="textAreaRight" b="textAreaBottom"/>
            <a:pathLst>
              <a:path w="4210" h="8191">
                <a:moveTo>
                  <a:pt x="1138" y="1"/>
                </a:moveTo>
                <a:cubicBezTo>
                  <a:pt x="1024" y="1"/>
                  <a:pt x="911" y="1"/>
                  <a:pt x="797" y="77"/>
                </a:cubicBezTo>
                <a:cubicBezTo>
                  <a:pt x="266" y="266"/>
                  <a:pt x="1" y="835"/>
                  <a:pt x="190" y="1366"/>
                </a:cubicBezTo>
                <a:lnTo>
                  <a:pt x="2200" y="7508"/>
                </a:lnTo>
                <a:cubicBezTo>
                  <a:pt x="2313" y="7887"/>
                  <a:pt x="2655" y="8152"/>
                  <a:pt x="3072" y="8190"/>
                </a:cubicBezTo>
                <a:cubicBezTo>
                  <a:pt x="3223" y="8190"/>
                  <a:pt x="3337" y="8152"/>
                  <a:pt x="3451" y="8114"/>
                </a:cubicBezTo>
                <a:cubicBezTo>
                  <a:pt x="3944" y="7887"/>
                  <a:pt x="4209" y="7318"/>
                  <a:pt x="4058" y="6825"/>
                </a:cubicBezTo>
                <a:lnTo>
                  <a:pt x="2048" y="645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1" name="Google Shape;355;p10"/>
          <p:cNvSpPr/>
          <p:nvPr/>
        </p:nvSpPr>
        <p:spPr>
          <a:xfrm flipH="1" rot="3320400">
            <a:off x="415080" y="2979360"/>
            <a:ext cx="131760" cy="25812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8120"/>
              <a:gd name="textAreaBottom" fmla="*/ 258480 h 258120"/>
            </a:gdLst>
            <a:ahLst/>
            <a:rect l="textAreaLeft" t="textAreaTop" r="textAreaRight" b="textAreaBottom"/>
            <a:pathLst>
              <a:path w="4210" h="8229">
                <a:moveTo>
                  <a:pt x="1138" y="1"/>
                </a:moveTo>
                <a:cubicBezTo>
                  <a:pt x="1024" y="1"/>
                  <a:pt x="911" y="39"/>
                  <a:pt x="797" y="77"/>
                </a:cubicBezTo>
                <a:cubicBezTo>
                  <a:pt x="266" y="304"/>
                  <a:pt x="1" y="835"/>
                  <a:pt x="152" y="1366"/>
                </a:cubicBezTo>
                <a:lnTo>
                  <a:pt x="2162" y="7546"/>
                </a:lnTo>
                <a:cubicBezTo>
                  <a:pt x="2276" y="7925"/>
                  <a:pt x="2655" y="8228"/>
                  <a:pt x="3072" y="8228"/>
                </a:cubicBezTo>
                <a:cubicBezTo>
                  <a:pt x="3185" y="8190"/>
                  <a:pt x="3337" y="8190"/>
                  <a:pt x="3451" y="8152"/>
                </a:cubicBezTo>
                <a:cubicBezTo>
                  <a:pt x="3944" y="7925"/>
                  <a:pt x="4209" y="7356"/>
                  <a:pt x="4058" y="6825"/>
                </a:cubicBezTo>
                <a:lnTo>
                  <a:pt x="2048" y="683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2" name="Google Shape;356;p10"/>
          <p:cNvSpPr/>
          <p:nvPr/>
        </p:nvSpPr>
        <p:spPr>
          <a:xfrm flipH="1" rot="3320400">
            <a:off x="425160" y="2988000"/>
            <a:ext cx="111600" cy="239760"/>
          </a:xfrm>
          <a:custGeom>
            <a:avLst/>
            <a:gdLst>
              <a:gd name="textAreaLeft" fmla="*/ 360 w 111600"/>
              <a:gd name="textAreaRight" fmla="*/ 112320 w 111600"/>
              <a:gd name="textAreaTop" fmla="*/ 0 h 239760"/>
              <a:gd name="textAreaBottom" fmla="*/ 240120 h 239760"/>
            </a:gdLst>
            <a:ahLst/>
            <a:rect l="textAreaLeft" t="textAreaTop" r="textAreaRight" b="textAreaBottom"/>
            <a:pathLst>
              <a:path w="3565" h="7646">
                <a:moveTo>
                  <a:pt x="800" y="1"/>
                </a:moveTo>
                <a:cubicBezTo>
                  <a:pt x="712" y="1"/>
                  <a:pt x="621" y="17"/>
                  <a:pt x="532" y="53"/>
                </a:cubicBezTo>
                <a:cubicBezTo>
                  <a:pt x="191" y="205"/>
                  <a:pt x="1" y="622"/>
                  <a:pt x="115" y="1001"/>
                </a:cubicBezTo>
                <a:lnTo>
                  <a:pt x="2124" y="7181"/>
                </a:lnTo>
                <a:cubicBezTo>
                  <a:pt x="2213" y="7448"/>
                  <a:pt x="2465" y="7646"/>
                  <a:pt x="2753" y="7646"/>
                </a:cubicBezTo>
                <a:cubicBezTo>
                  <a:pt x="2832" y="7646"/>
                  <a:pt x="2914" y="7631"/>
                  <a:pt x="2996" y="7598"/>
                </a:cubicBezTo>
                <a:cubicBezTo>
                  <a:pt x="3375" y="7446"/>
                  <a:pt x="3565" y="7029"/>
                  <a:pt x="3451" y="6650"/>
                </a:cubicBezTo>
                <a:lnTo>
                  <a:pt x="1442" y="470"/>
                </a:lnTo>
                <a:cubicBezTo>
                  <a:pt x="1355" y="180"/>
                  <a:pt x="1090" y="1"/>
                  <a:pt x="800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3" name="Google Shape;357;p10"/>
          <p:cNvSpPr/>
          <p:nvPr/>
        </p:nvSpPr>
        <p:spPr>
          <a:xfrm flipH="1" rot="3320400">
            <a:off x="49680" y="3835800"/>
            <a:ext cx="204480" cy="25092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6522" h="8001">
                <a:moveTo>
                  <a:pt x="5043" y="1"/>
                </a:moveTo>
                <a:cubicBezTo>
                  <a:pt x="4588" y="1"/>
                  <a:pt x="4171" y="228"/>
                  <a:pt x="3943" y="607"/>
                </a:cubicBezTo>
                <a:lnTo>
                  <a:pt x="379" y="6067"/>
                </a:lnTo>
                <a:cubicBezTo>
                  <a:pt x="0" y="6674"/>
                  <a:pt x="190" y="7470"/>
                  <a:pt x="834" y="7811"/>
                </a:cubicBezTo>
                <a:cubicBezTo>
                  <a:pt x="1024" y="7925"/>
                  <a:pt x="1252" y="8001"/>
                  <a:pt x="1479" y="8001"/>
                </a:cubicBezTo>
                <a:cubicBezTo>
                  <a:pt x="1934" y="8001"/>
                  <a:pt x="2351" y="7735"/>
                  <a:pt x="2616" y="7394"/>
                </a:cubicBezTo>
                <a:lnTo>
                  <a:pt x="6142" y="1934"/>
                </a:lnTo>
                <a:cubicBezTo>
                  <a:pt x="6522" y="1328"/>
                  <a:pt x="6332" y="531"/>
                  <a:pt x="5687" y="190"/>
                </a:cubicBezTo>
                <a:cubicBezTo>
                  <a:pt x="5498" y="77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4" name="Google Shape;358;p10"/>
          <p:cNvSpPr/>
          <p:nvPr/>
        </p:nvSpPr>
        <p:spPr>
          <a:xfrm flipH="1" rot="19801200">
            <a:off x="500040" y="4020840"/>
            <a:ext cx="205920" cy="250920"/>
          </a:xfrm>
          <a:custGeom>
            <a:avLst/>
            <a:gdLst>
              <a:gd name="textAreaLeft" fmla="*/ 360 w 205920"/>
              <a:gd name="textAreaRight" fmla="*/ 206640 w 20592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6560" h="8001">
                <a:moveTo>
                  <a:pt x="1403" y="1"/>
                </a:moveTo>
                <a:cubicBezTo>
                  <a:pt x="1138" y="1"/>
                  <a:pt x="873" y="115"/>
                  <a:pt x="645" y="266"/>
                </a:cubicBezTo>
                <a:cubicBezTo>
                  <a:pt x="114" y="721"/>
                  <a:pt x="1" y="1480"/>
                  <a:pt x="418" y="2086"/>
                </a:cubicBezTo>
                <a:lnTo>
                  <a:pt x="4133" y="7470"/>
                </a:lnTo>
                <a:cubicBezTo>
                  <a:pt x="4361" y="7773"/>
                  <a:pt x="4740" y="8001"/>
                  <a:pt x="5157" y="8001"/>
                </a:cubicBezTo>
                <a:cubicBezTo>
                  <a:pt x="5422" y="8001"/>
                  <a:pt x="5688" y="7887"/>
                  <a:pt x="5915" y="7735"/>
                </a:cubicBezTo>
                <a:cubicBezTo>
                  <a:pt x="6446" y="7280"/>
                  <a:pt x="6560" y="6522"/>
                  <a:pt x="6181" y="5916"/>
                </a:cubicBezTo>
                <a:lnTo>
                  <a:pt x="2427" y="532"/>
                </a:lnTo>
                <a:cubicBezTo>
                  <a:pt x="2200" y="228"/>
                  <a:pt x="1820" y="1"/>
                  <a:pt x="1403" y="1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5" name="Google Shape;359;p10"/>
          <p:cNvSpPr/>
          <p:nvPr/>
        </p:nvSpPr>
        <p:spPr>
          <a:xfrm flipH="1" rot="19801200">
            <a:off x="127800" y="4485600"/>
            <a:ext cx="267840" cy="16992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69920"/>
              <a:gd name="textAreaBottom" fmla="*/ 170280 h 169920"/>
            </a:gdLst>
            <a:ahLst/>
            <a:rect l="textAreaLeft" t="textAreaTop" r="textAreaRight" b="textAreaBottom"/>
            <a:pathLst>
              <a:path w="8532" h="5423">
                <a:moveTo>
                  <a:pt x="1442" y="1"/>
                </a:moveTo>
                <a:cubicBezTo>
                  <a:pt x="911" y="1"/>
                  <a:pt x="456" y="304"/>
                  <a:pt x="266" y="759"/>
                </a:cubicBezTo>
                <a:cubicBezTo>
                  <a:pt x="1" y="1404"/>
                  <a:pt x="266" y="2162"/>
                  <a:pt x="873" y="2465"/>
                </a:cubicBezTo>
                <a:lnTo>
                  <a:pt x="6560" y="5271"/>
                </a:lnTo>
                <a:cubicBezTo>
                  <a:pt x="6749" y="5347"/>
                  <a:pt x="6901" y="5423"/>
                  <a:pt x="7091" y="5423"/>
                </a:cubicBezTo>
                <a:cubicBezTo>
                  <a:pt x="7621" y="5423"/>
                  <a:pt x="8076" y="5119"/>
                  <a:pt x="8266" y="4626"/>
                </a:cubicBezTo>
                <a:cubicBezTo>
                  <a:pt x="8531" y="3982"/>
                  <a:pt x="8266" y="3261"/>
                  <a:pt x="7659" y="2920"/>
                </a:cubicBezTo>
                <a:lnTo>
                  <a:pt x="1972" y="115"/>
                </a:lnTo>
                <a:cubicBezTo>
                  <a:pt x="1783" y="39"/>
                  <a:pt x="1593" y="1"/>
                  <a:pt x="1442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960" bIns="84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6" name="Google Shape;360;p10"/>
          <p:cNvSpPr/>
          <p:nvPr/>
        </p:nvSpPr>
        <p:spPr>
          <a:xfrm flipH="1" rot="19801200">
            <a:off x="13788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66"/>
                  <a:pt x="228" y="607"/>
                </a:cubicBezTo>
                <a:cubicBezTo>
                  <a:pt x="0" y="1100"/>
                  <a:pt x="228" y="1706"/>
                  <a:pt x="720" y="1972"/>
                </a:cubicBezTo>
                <a:lnTo>
                  <a:pt x="6408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588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17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320" bIns="76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7" name="Google Shape;361;p10"/>
          <p:cNvSpPr/>
          <p:nvPr/>
        </p:nvSpPr>
        <p:spPr>
          <a:xfrm flipH="1" rot="19801200">
            <a:off x="13788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28"/>
                  <a:pt x="228" y="607"/>
                </a:cubicBezTo>
                <a:cubicBezTo>
                  <a:pt x="0" y="1100"/>
                  <a:pt x="228" y="1706"/>
                  <a:pt x="683" y="1972"/>
                </a:cubicBezTo>
                <a:lnTo>
                  <a:pt x="6370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626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55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320" bIns="76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8" name="Google Shape;362;p10"/>
          <p:cNvSpPr/>
          <p:nvPr/>
        </p:nvSpPr>
        <p:spPr>
          <a:xfrm flipH="1" rot="19801200">
            <a:off x="147600" y="4502520"/>
            <a:ext cx="228240" cy="134280"/>
          </a:xfrm>
          <a:custGeom>
            <a:avLst/>
            <a:gdLst>
              <a:gd name="textAreaLeft" fmla="*/ 360 w 228240"/>
              <a:gd name="textAreaRight" fmla="*/ 228960 w 228240"/>
              <a:gd name="textAreaTop" fmla="*/ 0 h 134280"/>
              <a:gd name="textAreaBottom" fmla="*/ 134640 h 134280"/>
            </a:gdLst>
            <a:ahLst/>
            <a:rect l="textAreaLeft" t="textAreaTop" r="textAreaRight" b="textAreaBottom"/>
            <a:pathLst>
              <a:path w="7280" h="4288">
                <a:moveTo>
                  <a:pt x="826" y="0"/>
                </a:moveTo>
                <a:cubicBezTo>
                  <a:pt x="561" y="0"/>
                  <a:pt x="302" y="156"/>
                  <a:pt x="190" y="438"/>
                </a:cubicBezTo>
                <a:cubicBezTo>
                  <a:pt x="0" y="817"/>
                  <a:pt x="152" y="1234"/>
                  <a:pt x="531" y="1423"/>
                </a:cubicBezTo>
                <a:lnTo>
                  <a:pt x="6218" y="4229"/>
                </a:lnTo>
                <a:cubicBezTo>
                  <a:pt x="6306" y="4268"/>
                  <a:pt x="6400" y="4287"/>
                  <a:pt x="6492" y="4287"/>
                </a:cubicBezTo>
                <a:cubicBezTo>
                  <a:pt x="6757" y="4287"/>
                  <a:pt x="7016" y="4131"/>
                  <a:pt x="7128" y="3850"/>
                </a:cubicBezTo>
                <a:cubicBezTo>
                  <a:pt x="7280" y="3509"/>
                  <a:pt x="7128" y="3054"/>
                  <a:pt x="6787" y="2864"/>
                </a:cubicBezTo>
                <a:lnTo>
                  <a:pt x="1100" y="58"/>
                </a:lnTo>
                <a:cubicBezTo>
                  <a:pt x="1012" y="19"/>
                  <a:pt x="919" y="0"/>
                  <a:pt x="826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9" name="Google Shape;363;p10"/>
          <p:cNvSpPr/>
          <p:nvPr/>
        </p:nvSpPr>
        <p:spPr>
          <a:xfrm flipH="1" rot="19801200">
            <a:off x="600840" y="4678920"/>
            <a:ext cx="208080" cy="248760"/>
          </a:xfrm>
          <a:custGeom>
            <a:avLst/>
            <a:gdLst>
              <a:gd name="textAreaLeft" fmla="*/ 360 w 208080"/>
              <a:gd name="textAreaRight" fmla="*/ 208800 w 208080"/>
              <a:gd name="textAreaTop" fmla="*/ 0 h 248760"/>
              <a:gd name="textAreaBottom" fmla="*/ 249120 h 248760"/>
            </a:gdLst>
            <a:ahLst/>
            <a:rect l="textAreaLeft" t="textAreaTop" r="textAreaRight" b="textAreaBottom"/>
            <a:pathLst>
              <a:path w="6635" h="7925">
                <a:moveTo>
                  <a:pt x="5194" y="0"/>
                </a:moveTo>
                <a:cubicBezTo>
                  <a:pt x="4815" y="0"/>
                  <a:pt x="4436" y="190"/>
                  <a:pt x="4208" y="531"/>
                </a:cubicBezTo>
                <a:lnTo>
                  <a:pt x="417" y="5839"/>
                </a:lnTo>
                <a:cubicBezTo>
                  <a:pt x="0" y="6408"/>
                  <a:pt x="114" y="7204"/>
                  <a:pt x="645" y="7659"/>
                </a:cubicBezTo>
                <a:cubicBezTo>
                  <a:pt x="872" y="7810"/>
                  <a:pt x="1137" y="7924"/>
                  <a:pt x="1403" y="7924"/>
                </a:cubicBezTo>
                <a:cubicBezTo>
                  <a:pt x="1820" y="7924"/>
                  <a:pt x="2199" y="7735"/>
                  <a:pt x="2427" y="7393"/>
                </a:cubicBezTo>
                <a:lnTo>
                  <a:pt x="6218" y="2085"/>
                </a:lnTo>
                <a:cubicBezTo>
                  <a:pt x="6635" y="1517"/>
                  <a:pt x="6521" y="720"/>
                  <a:pt x="5990" y="266"/>
                </a:cubicBezTo>
                <a:cubicBezTo>
                  <a:pt x="5763" y="76"/>
                  <a:pt x="5498" y="0"/>
                  <a:pt x="519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0" name="Google Shape;364;p10"/>
          <p:cNvSpPr/>
          <p:nvPr/>
        </p:nvSpPr>
        <p:spPr>
          <a:xfrm flipH="1" rot="19801200">
            <a:off x="61164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26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56"/>
                  <a:pt x="1100" y="7394"/>
                </a:cubicBezTo>
                <a:cubicBezTo>
                  <a:pt x="1441" y="7394"/>
                  <a:pt x="1706" y="7242"/>
                  <a:pt x="1896" y="6977"/>
                </a:cubicBezTo>
                <a:lnTo>
                  <a:pt x="5687" y="1631"/>
                </a:lnTo>
                <a:cubicBezTo>
                  <a:pt x="5991" y="1214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1" name="Google Shape;365;p10"/>
          <p:cNvSpPr/>
          <p:nvPr/>
        </p:nvSpPr>
        <p:spPr>
          <a:xfrm flipH="1" rot="19801200">
            <a:off x="61164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63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94"/>
                  <a:pt x="1100" y="7394"/>
                </a:cubicBezTo>
                <a:cubicBezTo>
                  <a:pt x="1441" y="7394"/>
                  <a:pt x="1706" y="7204"/>
                  <a:pt x="1896" y="6977"/>
                </a:cubicBezTo>
                <a:lnTo>
                  <a:pt x="5687" y="1631"/>
                </a:lnTo>
                <a:cubicBezTo>
                  <a:pt x="5991" y="1176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2" name="Google Shape;366;p10"/>
          <p:cNvSpPr/>
          <p:nvPr/>
        </p:nvSpPr>
        <p:spPr>
          <a:xfrm flipH="1" rot="19801200">
            <a:off x="621000" y="4696200"/>
            <a:ext cx="167760" cy="21384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13840"/>
              <a:gd name="textAreaBottom" fmla="*/ 214200 h 213840"/>
            </a:gdLst>
            <a:ahLst/>
            <a:rect l="textAreaLeft" t="textAreaTop" r="textAreaRight" b="textAreaBottom"/>
            <a:pathLst>
              <a:path w="5347" h="6806">
                <a:moveTo>
                  <a:pt x="4557" y="0"/>
                </a:moveTo>
                <a:cubicBezTo>
                  <a:pt x="4348" y="0"/>
                  <a:pt x="4152" y="100"/>
                  <a:pt x="4019" y="276"/>
                </a:cubicBezTo>
                <a:lnTo>
                  <a:pt x="228" y="5622"/>
                </a:lnTo>
                <a:cubicBezTo>
                  <a:pt x="1" y="5925"/>
                  <a:pt x="38" y="6380"/>
                  <a:pt x="342" y="6646"/>
                </a:cubicBezTo>
                <a:cubicBezTo>
                  <a:pt x="465" y="6754"/>
                  <a:pt x="614" y="6805"/>
                  <a:pt x="762" y="6805"/>
                </a:cubicBezTo>
                <a:cubicBezTo>
                  <a:pt x="978" y="6805"/>
                  <a:pt x="1193" y="6696"/>
                  <a:pt x="1328" y="6494"/>
                </a:cubicBezTo>
                <a:lnTo>
                  <a:pt x="5119" y="1186"/>
                </a:lnTo>
                <a:cubicBezTo>
                  <a:pt x="5346" y="845"/>
                  <a:pt x="5308" y="390"/>
                  <a:pt x="5005" y="162"/>
                </a:cubicBezTo>
                <a:cubicBezTo>
                  <a:pt x="4863" y="52"/>
                  <a:pt x="4707" y="0"/>
                  <a:pt x="4557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3" name="Google Shape;367;p10"/>
          <p:cNvSpPr/>
          <p:nvPr/>
        </p:nvSpPr>
        <p:spPr>
          <a:xfrm flipH="1" rot="19801200">
            <a:off x="306000" y="4903200"/>
            <a:ext cx="204480" cy="24984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49840"/>
              <a:gd name="textAreaBottom" fmla="*/ 250200 h 249840"/>
            </a:gdLst>
            <a:ahLst/>
            <a:rect l="textAreaLeft" t="textAreaTop" r="textAreaRight" b="textAreaBottom"/>
            <a:pathLst>
              <a:path w="6522" h="7963">
                <a:moveTo>
                  <a:pt x="5043" y="1"/>
                </a:moveTo>
                <a:cubicBezTo>
                  <a:pt x="4588" y="1"/>
                  <a:pt x="4171" y="228"/>
                  <a:pt x="3905" y="607"/>
                </a:cubicBezTo>
                <a:lnTo>
                  <a:pt x="379" y="6029"/>
                </a:lnTo>
                <a:cubicBezTo>
                  <a:pt x="0" y="6636"/>
                  <a:pt x="190" y="7432"/>
                  <a:pt x="834" y="7811"/>
                </a:cubicBezTo>
                <a:cubicBezTo>
                  <a:pt x="1024" y="7925"/>
                  <a:pt x="1251" y="7963"/>
                  <a:pt x="1479" y="7963"/>
                </a:cubicBezTo>
                <a:cubicBezTo>
                  <a:pt x="1934" y="7963"/>
                  <a:pt x="2351" y="7735"/>
                  <a:pt x="2578" y="7356"/>
                </a:cubicBezTo>
                <a:lnTo>
                  <a:pt x="6104" y="1934"/>
                </a:lnTo>
                <a:cubicBezTo>
                  <a:pt x="6521" y="1328"/>
                  <a:pt x="6294" y="494"/>
                  <a:pt x="5687" y="152"/>
                </a:cubicBezTo>
                <a:cubicBezTo>
                  <a:pt x="5498" y="39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4" name="Google Shape;368;p10"/>
          <p:cNvSpPr/>
          <p:nvPr/>
        </p:nvSpPr>
        <p:spPr>
          <a:xfrm flipH="1" rot="19801200">
            <a:off x="316800" y="4911840"/>
            <a:ext cx="183240" cy="231840"/>
          </a:xfrm>
          <a:custGeom>
            <a:avLst/>
            <a:gdLst>
              <a:gd name="textAreaLeft" fmla="*/ -360 w 183240"/>
              <a:gd name="textAreaRight" fmla="*/ 183240 w 18324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840" h="7394">
                <a:moveTo>
                  <a:pt x="4702" y="0"/>
                </a:moveTo>
                <a:cubicBezTo>
                  <a:pt x="4323" y="0"/>
                  <a:pt x="4019" y="190"/>
                  <a:pt x="3792" y="493"/>
                </a:cubicBezTo>
                <a:lnTo>
                  <a:pt x="304" y="5915"/>
                </a:lnTo>
                <a:cubicBezTo>
                  <a:pt x="0" y="6370"/>
                  <a:pt x="152" y="7014"/>
                  <a:pt x="607" y="7280"/>
                </a:cubicBezTo>
                <a:cubicBezTo>
                  <a:pt x="759" y="7355"/>
                  <a:pt x="948" y="7393"/>
                  <a:pt x="1138" y="7393"/>
                </a:cubicBezTo>
                <a:cubicBezTo>
                  <a:pt x="1479" y="7393"/>
                  <a:pt x="1820" y="7204"/>
                  <a:pt x="2010" y="6938"/>
                </a:cubicBezTo>
                <a:lnTo>
                  <a:pt x="5536" y="1479"/>
                </a:lnTo>
                <a:cubicBezTo>
                  <a:pt x="5839" y="1024"/>
                  <a:pt x="5688" y="417"/>
                  <a:pt x="5195" y="152"/>
                </a:cubicBezTo>
                <a:cubicBezTo>
                  <a:pt x="5043" y="38"/>
                  <a:pt x="4853" y="0"/>
                  <a:pt x="4702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5" name="Google Shape;369;p10"/>
          <p:cNvSpPr/>
          <p:nvPr/>
        </p:nvSpPr>
        <p:spPr>
          <a:xfrm flipH="1" rot="19801200">
            <a:off x="317160" y="4911120"/>
            <a:ext cx="184320" cy="231840"/>
          </a:xfrm>
          <a:custGeom>
            <a:avLst/>
            <a:gdLst>
              <a:gd name="textAreaLeft" fmla="*/ 360 w 184320"/>
              <a:gd name="textAreaRight" fmla="*/ 185040 w 1843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878" h="7394">
                <a:moveTo>
                  <a:pt x="4740" y="0"/>
                </a:moveTo>
                <a:cubicBezTo>
                  <a:pt x="4361" y="0"/>
                  <a:pt x="4057" y="190"/>
                  <a:pt x="3830" y="493"/>
                </a:cubicBezTo>
                <a:lnTo>
                  <a:pt x="304" y="5915"/>
                </a:lnTo>
                <a:cubicBezTo>
                  <a:pt x="1" y="6370"/>
                  <a:pt x="152" y="7014"/>
                  <a:pt x="645" y="7280"/>
                </a:cubicBezTo>
                <a:cubicBezTo>
                  <a:pt x="797" y="7355"/>
                  <a:pt x="986" y="7393"/>
                  <a:pt x="1176" y="7393"/>
                </a:cubicBezTo>
                <a:cubicBezTo>
                  <a:pt x="1517" y="7393"/>
                  <a:pt x="1858" y="7242"/>
                  <a:pt x="2048" y="6938"/>
                </a:cubicBezTo>
                <a:lnTo>
                  <a:pt x="5574" y="1479"/>
                </a:lnTo>
                <a:cubicBezTo>
                  <a:pt x="5877" y="1024"/>
                  <a:pt x="5726" y="417"/>
                  <a:pt x="5233" y="152"/>
                </a:cubicBezTo>
                <a:cubicBezTo>
                  <a:pt x="5081" y="38"/>
                  <a:pt x="4891" y="0"/>
                  <a:pt x="4740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6" name="Google Shape;370;p10"/>
          <p:cNvSpPr/>
          <p:nvPr/>
        </p:nvSpPr>
        <p:spPr>
          <a:xfrm flipH="1" rot="19801200">
            <a:off x="327600" y="4920480"/>
            <a:ext cx="162720" cy="214200"/>
          </a:xfrm>
          <a:custGeom>
            <a:avLst/>
            <a:gdLst>
              <a:gd name="textAreaLeft" fmla="*/ 360 w 162720"/>
              <a:gd name="textAreaRight" fmla="*/ 163440 w 162720"/>
              <a:gd name="textAreaTop" fmla="*/ 0 h 214200"/>
              <a:gd name="textAreaBottom" fmla="*/ 214560 h 214200"/>
            </a:gdLst>
            <a:ahLst/>
            <a:rect l="textAreaLeft" t="textAreaTop" r="textAreaRight" b="textAreaBottom"/>
            <a:pathLst>
              <a:path w="5195" h="6829">
                <a:moveTo>
                  <a:pt x="4403" y="1"/>
                </a:moveTo>
                <a:cubicBezTo>
                  <a:pt x="4147" y="1"/>
                  <a:pt x="3908" y="128"/>
                  <a:pt x="3754" y="358"/>
                </a:cubicBezTo>
                <a:lnTo>
                  <a:pt x="228" y="5779"/>
                </a:lnTo>
                <a:cubicBezTo>
                  <a:pt x="1" y="6121"/>
                  <a:pt x="114" y="6538"/>
                  <a:pt x="456" y="6727"/>
                </a:cubicBezTo>
                <a:cubicBezTo>
                  <a:pt x="578" y="6795"/>
                  <a:pt x="714" y="6829"/>
                  <a:pt x="849" y="6829"/>
                </a:cubicBezTo>
                <a:cubicBezTo>
                  <a:pt x="1093" y="6829"/>
                  <a:pt x="1333" y="6719"/>
                  <a:pt x="1479" y="6500"/>
                </a:cubicBezTo>
                <a:lnTo>
                  <a:pt x="5005" y="1040"/>
                </a:lnTo>
                <a:cubicBezTo>
                  <a:pt x="5195" y="737"/>
                  <a:pt x="5081" y="282"/>
                  <a:pt x="4778" y="92"/>
                </a:cubicBezTo>
                <a:cubicBezTo>
                  <a:pt x="4654" y="31"/>
                  <a:pt x="4527" y="1"/>
                  <a:pt x="440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7" name="Google Shape;371;p10"/>
          <p:cNvSpPr/>
          <p:nvPr/>
        </p:nvSpPr>
        <p:spPr>
          <a:xfrm flipH="1" rot="3320400">
            <a:off x="8302680" y="4159800"/>
            <a:ext cx="302400" cy="81360"/>
          </a:xfrm>
          <a:custGeom>
            <a:avLst/>
            <a:gdLst>
              <a:gd name="textAreaLeft" fmla="*/ 360 w 302400"/>
              <a:gd name="textAreaRight" fmla="*/ 303120 w 302400"/>
              <a:gd name="textAreaTop" fmla="*/ 0 h 81360"/>
              <a:gd name="textAreaBottom" fmla="*/ 81720 h 81360"/>
            </a:gdLst>
            <a:ahLst/>
            <a:rect l="textAreaLeft" t="textAreaTop" r="textAreaRight" b="textAreaBottom"/>
            <a:pathLst>
              <a:path w="9631" h="2617">
                <a:moveTo>
                  <a:pt x="1744" y="0"/>
                </a:moveTo>
                <a:cubicBezTo>
                  <a:pt x="0" y="0"/>
                  <a:pt x="0" y="2616"/>
                  <a:pt x="1744" y="2616"/>
                </a:cubicBezTo>
                <a:lnTo>
                  <a:pt x="7924" y="2616"/>
                </a:lnTo>
                <a:cubicBezTo>
                  <a:pt x="9630" y="2616"/>
                  <a:pt x="9630" y="0"/>
                  <a:pt x="792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40680" bIns="40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8" name="Google Shape;372;p10"/>
          <p:cNvSpPr/>
          <p:nvPr/>
        </p:nvSpPr>
        <p:spPr>
          <a:xfrm flipH="1" rot="3320400">
            <a:off x="8317800" y="4168440"/>
            <a:ext cx="273600" cy="64080"/>
          </a:xfrm>
          <a:custGeom>
            <a:avLst/>
            <a:gdLst>
              <a:gd name="textAreaLeft" fmla="*/ 360 w 273600"/>
              <a:gd name="textAreaRight" fmla="*/ 274320 w 273600"/>
              <a:gd name="textAreaTop" fmla="*/ 0 h 64080"/>
              <a:gd name="textAreaBottom" fmla="*/ 64440 h 64080"/>
            </a:gdLst>
            <a:ahLst/>
            <a:rect l="textAreaLeft" t="textAreaTop" r="textAreaRight" b="textAreaBottom"/>
            <a:pathLst>
              <a:path w="8721" h="2048">
                <a:moveTo>
                  <a:pt x="1289" y="0"/>
                </a:moveTo>
                <a:cubicBezTo>
                  <a:pt x="0" y="114"/>
                  <a:pt x="0" y="1972"/>
                  <a:pt x="1289" y="2048"/>
                </a:cubicBezTo>
                <a:lnTo>
                  <a:pt x="7469" y="2048"/>
                </a:lnTo>
                <a:cubicBezTo>
                  <a:pt x="8721" y="1972"/>
                  <a:pt x="8721" y="114"/>
                  <a:pt x="7469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2040" bIns="3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9" name="Google Shape;373;p10"/>
          <p:cNvSpPr/>
          <p:nvPr/>
        </p:nvSpPr>
        <p:spPr>
          <a:xfrm flipH="1" rot="3320400">
            <a:off x="8314200" y="4168080"/>
            <a:ext cx="279720" cy="64080"/>
          </a:xfrm>
          <a:custGeom>
            <a:avLst/>
            <a:gdLst>
              <a:gd name="textAreaLeft" fmla="*/ -360 w 279720"/>
              <a:gd name="textAreaRight" fmla="*/ 279720 w 279720"/>
              <a:gd name="textAreaTop" fmla="*/ 0 h 64080"/>
              <a:gd name="textAreaBottom" fmla="*/ 64440 h 64080"/>
            </a:gdLst>
            <a:ahLst/>
            <a:rect l="textAreaLeft" t="textAreaTop" r="textAreaRight" b="textAreaBottom"/>
            <a:pathLst>
              <a:path w="8911" h="2048">
                <a:moveTo>
                  <a:pt x="1365" y="0"/>
                </a:moveTo>
                <a:cubicBezTo>
                  <a:pt x="1" y="0"/>
                  <a:pt x="1" y="2048"/>
                  <a:pt x="1365" y="2048"/>
                </a:cubicBezTo>
                <a:lnTo>
                  <a:pt x="7545" y="2048"/>
                </a:lnTo>
                <a:cubicBezTo>
                  <a:pt x="8910" y="2048"/>
                  <a:pt x="8910" y="0"/>
                  <a:pt x="7545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2040" bIns="3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0" name="Google Shape;374;p10"/>
          <p:cNvSpPr/>
          <p:nvPr/>
        </p:nvSpPr>
        <p:spPr>
          <a:xfrm flipH="1" rot="3320400">
            <a:off x="8333640" y="4178160"/>
            <a:ext cx="240480" cy="45720"/>
          </a:xfrm>
          <a:custGeom>
            <a:avLst/>
            <a:gdLst>
              <a:gd name="textAreaLeft" fmla="*/ 360 w 240480"/>
              <a:gd name="textAreaRight" fmla="*/ 241200 w 240480"/>
              <a:gd name="textAreaTop" fmla="*/ 0 h 45720"/>
              <a:gd name="textAreaBottom" fmla="*/ 46080 h 45720"/>
            </a:gdLst>
            <a:ahLst/>
            <a:rect l="textAreaLeft" t="textAreaTop" r="textAreaRight" b="textAreaBottom"/>
            <a:pathLst>
              <a:path w="7659" h="1480">
                <a:moveTo>
                  <a:pt x="607" y="1"/>
                </a:moveTo>
                <a:cubicBezTo>
                  <a:pt x="266" y="1"/>
                  <a:pt x="0" y="266"/>
                  <a:pt x="0" y="569"/>
                </a:cubicBezTo>
                <a:lnTo>
                  <a:pt x="0" y="873"/>
                </a:lnTo>
                <a:cubicBezTo>
                  <a:pt x="0" y="1214"/>
                  <a:pt x="266" y="1479"/>
                  <a:pt x="607" y="1479"/>
                </a:cubicBezTo>
                <a:lnTo>
                  <a:pt x="7090" y="1479"/>
                </a:lnTo>
                <a:cubicBezTo>
                  <a:pt x="7393" y="1479"/>
                  <a:pt x="7659" y="1214"/>
                  <a:pt x="7659" y="873"/>
                </a:cubicBezTo>
                <a:lnTo>
                  <a:pt x="7659" y="569"/>
                </a:lnTo>
                <a:cubicBezTo>
                  <a:pt x="7659" y="266"/>
                  <a:pt x="7393" y="1"/>
                  <a:pt x="709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3040" bIns="23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1" name="Google Shape;375;p10"/>
          <p:cNvSpPr/>
          <p:nvPr/>
        </p:nvSpPr>
        <p:spPr>
          <a:xfrm flipH="1" rot="3320400">
            <a:off x="8835480" y="4385520"/>
            <a:ext cx="167760" cy="26928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69280"/>
              <a:gd name="textAreaBottom" fmla="*/ 269640 h 269280"/>
            </a:gdLst>
            <a:ahLst/>
            <a:rect l="textAreaLeft" t="textAreaTop" r="textAreaRight" b="textAreaBottom"/>
            <a:pathLst>
              <a:path w="5347" h="8585">
                <a:moveTo>
                  <a:pt x="4031" y="1"/>
                </a:moveTo>
                <a:cubicBezTo>
                  <a:pt x="3991" y="1"/>
                  <a:pt x="3950" y="5"/>
                  <a:pt x="3906" y="16"/>
                </a:cubicBezTo>
                <a:cubicBezTo>
                  <a:pt x="3877" y="14"/>
                  <a:pt x="3848" y="13"/>
                  <a:pt x="3820" y="13"/>
                </a:cubicBezTo>
                <a:cubicBezTo>
                  <a:pt x="3288" y="13"/>
                  <a:pt x="2835" y="346"/>
                  <a:pt x="2655" y="850"/>
                </a:cubicBezTo>
                <a:lnTo>
                  <a:pt x="266" y="6879"/>
                </a:lnTo>
                <a:cubicBezTo>
                  <a:pt x="1" y="7523"/>
                  <a:pt x="380" y="8282"/>
                  <a:pt x="1062" y="8509"/>
                </a:cubicBezTo>
                <a:cubicBezTo>
                  <a:pt x="1176" y="8547"/>
                  <a:pt x="1328" y="8585"/>
                  <a:pt x="1479" y="8585"/>
                </a:cubicBezTo>
                <a:cubicBezTo>
                  <a:pt x="2010" y="8547"/>
                  <a:pt x="2503" y="8244"/>
                  <a:pt x="2730" y="7713"/>
                </a:cubicBezTo>
                <a:lnTo>
                  <a:pt x="5081" y="1684"/>
                </a:lnTo>
                <a:cubicBezTo>
                  <a:pt x="5346" y="1040"/>
                  <a:pt x="5005" y="282"/>
                  <a:pt x="4323" y="54"/>
                </a:cubicBezTo>
                <a:cubicBezTo>
                  <a:pt x="4216" y="27"/>
                  <a:pt x="4127" y="1"/>
                  <a:pt x="4031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2" name="Google Shape;376;p10"/>
          <p:cNvSpPr/>
          <p:nvPr/>
        </p:nvSpPr>
        <p:spPr>
          <a:xfrm flipH="1" rot="3320400">
            <a:off x="8846280" y="4394520"/>
            <a:ext cx="146160" cy="250920"/>
          </a:xfrm>
          <a:custGeom>
            <a:avLst/>
            <a:gdLst>
              <a:gd name="textAreaLeft" fmla="*/ 360 w 146160"/>
              <a:gd name="textAreaRight" fmla="*/ 146880 w 14616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4665" h="8001">
                <a:moveTo>
                  <a:pt x="3565" y="1"/>
                </a:moveTo>
                <a:cubicBezTo>
                  <a:pt x="3148" y="1"/>
                  <a:pt x="2731" y="266"/>
                  <a:pt x="2579" y="683"/>
                </a:cubicBezTo>
                <a:lnTo>
                  <a:pt x="228" y="6711"/>
                </a:lnTo>
                <a:cubicBezTo>
                  <a:pt x="1" y="7204"/>
                  <a:pt x="266" y="7773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086" y="7356"/>
                </a:cubicBezTo>
                <a:lnTo>
                  <a:pt x="4475" y="1328"/>
                </a:lnTo>
                <a:cubicBezTo>
                  <a:pt x="4664" y="797"/>
                  <a:pt x="4399" y="228"/>
                  <a:pt x="3868" y="39"/>
                </a:cubicBezTo>
                <a:cubicBezTo>
                  <a:pt x="3754" y="39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3" name="Google Shape;377;p10"/>
          <p:cNvSpPr/>
          <p:nvPr/>
        </p:nvSpPr>
        <p:spPr>
          <a:xfrm flipH="1" rot="3320400">
            <a:off x="8845560" y="4394160"/>
            <a:ext cx="147600" cy="250920"/>
          </a:xfrm>
          <a:custGeom>
            <a:avLst/>
            <a:gdLst>
              <a:gd name="textAreaLeft" fmla="*/ 360 w 147600"/>
              <a:gd name="textAreaRight" fmla="*/ 148320 w 14760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4703" h="8001">
                <a:moveTo>
                  <a:pt x="3565" y="1"/>
                </a:moveTo>
                <a:cubicBezTo>
                  <a:pt x="3148" y="1"/>
                  <a:pt x="2731" y="266"/>
                  <a:pt x="2579" y="645"/>
                </a:cubicBezTo>
                <a:lnTo>
                  <a:pt x="190" y="6674"/>
                </a:lnTo>
                <a:cubicBezTo>
                  <a:pt x="1" y="7204"/>
                  <a:pt x="266" y="7811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124" y="7318"/>
                </a:cubicBezTo>
                <a:lnTo>
                  <a:pt x="4475" y="1290"/>
                </a:lnTo>
                <a:cubicBezTo>
                  <a:pt x="4702" y="797"/>
                  <a:pt x="4399" y="190"/>
                  <a:pt x="3868" y="39"/>
                </a:cubicBezTo>
                <a:cubicBezTo>
                  <a:pt x="3792" y="1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4" name="Google Shape;378;p10"/>
          <p:cNvSpPr/>
          <p:nvPr/>
        </p:nvSpPr>
        <p:spPr>
          <a:xfrm flipH="1" rot="3320400">
            <a:off x="8856000" y="4402440"/>
            <a:ext cx="126000" cy="234000"/>
          </a:xfrm>
          <a:custGeom>
            <a:avLst/>
            <a:gdLst>
              <a:gd name="textAreaLeft" fmla="*/ 360 w 126000"/>
              <a:gd name="textAreaRight" fmla="*/ 126720 w 126000"/>
              <a:gd name="textAreaTop" fmla="*/ 0 h 234000"/>
              <a:gd name="textAreaBottom" fmla="*/ 234360 h 234000"/>
            </a:gdLst>
            <a:ahLst/>
            <a:rect l="textAreaLeft" t="textAreaTop" r="textAreaRight" b="textAreaBottom"/>
            <a:pathLst>
              <a:path w="4019" h="7456">
                <a:moveTo>
                  <a:pt x="3249" y="1"/>
                </a:moveTo>
                <a:cubicBezTo>
                  <a:pt x="2933" y="1"/>
                  <a:pt x="2627" y="210"/>
                  <a:pt x="2502" y="523"/>
                </a:cubicBezTo>
                <a:lnTo>
                  <a:pt x="152" y="6551"/>
                </a:lnTo>
                <a:cubicBezTo>
                  <a:pt x="0" y="6892"/>
                  <a:pt x="190" y="7309"/>
                  <a:pt x="569" y="7423"/>
                </a:cubicBezTo>
                <a:cubicBezTo>
                  <a:pt x="643" y="7445"/>
                  <a:pt x="718" y="7456"/>
                  <a:pt x="792" y="7456"/>
                </a:cubicBezTo>
                <a:cubicBezTo>
                  <a:pt x="1100" y="7456"/>
                  <a:pt x="1394" y="7274"/>
                  <a:pt x="1517" y="6968"/>
                </a:cubicBezTo>
                <a:lnTo>
                  <a:pt x="3867" y="940"/>
                </a:lnTo>
                <a:cubicBezTo>
                  <a:pt x="4019" y="561"/>
                  <a:pt x="3829" y="144"/>
                  <a:pt x="3450" y="30"/>
                </a:cubicBezTo>
                <a:cubicBezTo>
                  <a:pt x="3384" y="10"/>
                  <a:pt x="3316" y="1"/>
                  <a:pt x="3249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5" name="Google Shape;379;p10"/>
          <p:cNvSpPr/>
          <p:nvPr/>
        </p:nvSpPr>
        <p:spPr>
          <a:xfrm flipH="1" rot="3320400">
            <a:off x="8792640" y="3851640"/>
            <a:ext cx="152280" cy="275040"/>
          </a:xfrm>
          <a:custGeom>
            <a:avLst/>
            <a:gdLst>
              <a:gd name="textAreaLeft" fmla="*/ -360 w 152280"/>
              <a:gd name="textAreaRight" fmla="*/ 152280 w 152280"/>
              <a:gd name="textAreaTop" fmla="*/ 0 h 275040"/>
              <a:gd name="textAreaBottom" fmla="*/ 275400 h 275040"/>
            </a:gdLst>
            <a:ahLst/>
            <a:rect l="textAreaLeft" t="textAreaTop" r="textAreaRight" b="textAreaBottom"/>
            <a:pathLst>
              <a:path w="4854" h="8759">
                <a:moveTo>
                  <a:pt x="1479" y="0"/>
                </a:moveTo>
                <a:cubicBezTo>
                  <a:pt x="1289" y="0"/>
                  <a:pt x="1138" y="38"/>
                  <a:pt x="986" y="76"/>
                </a:cubicBezTo>
                <a:cubicBezTo>
                  <a:pt x="342" y="342"/>
                  <a:pt x="0" y="1062"/>
                  <a:pt x="228" y="1744"/>
                </a:cubicBezTo>
                <a:lnTo>
                  <a:pt x="2199" y="7886"/>
                </a:lnTo>
                <a:cubicBezTo>
                  <a:pt x="2389" y="8417"/>
                  <a:pt x="2844" y="8759"/>
                  <a:pt x="3375" y="8759"/>
                </a:cubicBezTo>
                <a:cubicBezTo>
                  <a:pt x="3564" y="8759"/>
                  <a:pt x="3716" y="8721"/>
                  <a:pt x="3868" y="8683"/>
                </a:cubicBezTo>
                <a:cubicBezTo>
                  <a:pt x="4512" y="8379"/>
                  <a:pt x="4853" y="7697"/>
                  <a:pt x="4626" y="7014"/>
                </a:cubicBezTo>
                <a:lnTo>
                  <a:pt x="2616" y="872"/>
                </a:lnTo>
                <a:cubicBezTo>
                  <a:pt x="2465" y="342"/>
                  <a:pt x="2010" y="0"/>
                  <a:pt x="1479" y="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6" name="Google Shape;380;p10"/>
          <p:cNvSpPr/>
          <p:nvPr/>
        </p:nvSpPr>
        <p:spPr>
          <a:xfrm flipH="1" rot="3320400">
            <a:off x="8802720" y="3861360"/>
            <a:ext cx="131760" cy="25704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7040"/>
              <a:gd name="textAreaBottom" fmla="*/ 257400 h 257040"/>
            </a:gdLst>
            <a:ahLst/>
            <a:rect l="textAreaLeft" t="textAreaTop" r="textAreaRight" b="textAreaBottom"/>
            <a:pathLst>
              <a:path w="4210" h="8191">
                <a:moveTo>
                  <a:pt x="1138" y="1"/>
                </a:moveTo>
                <a:cubicBezTo>
                  <a:pt x="1024" y="1"/>
                  <a:pt x="911" y="1"/>
                  <a:pt x="797" y="77"/>
                </a:cubicBezTo>
                <a:cubicBezTo>
                  <a:pt x="266" y="266"/>
                  <a:pt x="1" y="835"/>
                  <a:pt x="190" y="1366"/>
                </a:cubicBezTo>
                <a:lnTo>
                  <a:pt x="2200" y="7508"/>
                </a:lnTo>
                <a:cubicBezTo>
                  <a:pt x="2313" y="7887"/>
                  <a:pt x="2655" y="8152"/>
                  <a:pt x="3072" y="8190"/>
                </a:cubicBezTo>
                <a:cubicBezTo>
                  <a:pt x="3223" y="8190"/>
                  <a:pt x="3337" y="8152"/>
                  <a:pt x="3451" y="8114"/>
                </a:cubicBezTo>
                <a:cubicBezTo>
                  <a:pt x="3944" y="7887"/>
                  <a:pt x="4209" y="7318"/>
                  <a:pt x="4058" y="6825"/>
                </a:cubicBezTo>
                <a:lnTo>
                  <a:pt x="2048" y="645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7" name="Google Shape;381;p10"/>
          <p:cNvSpPr/>
          <p:nvPr/>
        </p:nvSpPr>
        <p:spPr>
          <a:xfrm flipH="1" rot="3320400">
            <a:off x="8803800" y="3860280"/>
            <a:ext cx="131760" cy="25812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8120"/>
              <a:gd name="textAreaBottom" fmla="*/ 258480 h 258120"/>
            </a:gdLst>
            <a:ahLst/>
            <a:rect l="textAreaLeft" t="textAreaTop" r="textAreaRight" b="textAreaBottom"/>
            <a:pathLst>
              <a:path w="4210" h="8229">
                <a:moveTo>
                  <a:pt x="1138" y="1"/>
                </a:moveTo>
                <a:cubicBezTo>
                  <a:pt x="1024" y="1"/>
                  <a:pt x="911" y="39"/>
                  <a:pt x="797" y="77"/>
                </a:cubicBezTo>
                <a:cubicBezTo>
                  <a:pt x="266" y="304"/>
                  <a:pt x="1" y="835"/>
                  <a:pt x="152" y="1366"/>
                </a:cubicBezTo>
                <a:lnTo>
                  <a:pt x="2162" y="7546"/>
                </a:lnTo>
                <a:cubicBezTo>
                  <a:pt x="2276" y="7925"/>
                  <a:pt x="2655" y="8228"/>
                  <a:pt x="3072" y="8228"/>
                </a:cubicBezTo>
                <a:cubicBezTo>
                  <a:pt x="3185" y="8190"/>
                  <a:pt x="3337" y="8190"/>
                  <a:pt x="3451" y="8152"/>
                </a:cubicBezTo>
                <a:cubicBezTo>
                  <a:pt x="3944" y="7925"/>
                  <a:pt x="4209" y="7356"/>
                  <a:pt x="4058" y="6825"/>
                </a:cubicBezTo>
                <a:lnTo>
                  <a:pt x="2048" y="683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8" name="Google Shape;382;p10"/>
          <p:cNvSpPr/>
          <p:nvPr/>
        </p:nvSpPr>
        <p:spPr>
          <a:xfrm flipH="1" rot="3320400">
            <a:off x="8813880" y="3868920"/>
            <a:ext cx="111600" cy="239760"/>
          </a:xfrm>
          <a:custGeom>
            <a:avLst/>
            <a:gdLst>
              <a:gd name="textAreaLeft" fmla="*/ 360 w 111600"/>
              <a:gd name="textAreaRight" fmla="*/ 112320 w 111600"/>
              <a:gd name="textAreaTop" fmla="*/ 0 h 239760"/>
              <a:gd name="textAreaBottom" fmla="*/ 240120 h 239760"/>
            </a:gdLst>
            <a:ahLst/>
            <a:rect l="textAreaLeft" t="textAreaTop" r="textAreaRight" b="textAreaBottom"/>
            <a:pathLst>
              <a:path w="3565" h="7646">
                <a:moveTo>
                  <a:pt x="800" y="1"/>
                </a:moveTo>
                <a:cubicBezTo>
                  <a:pt x="712" y="1"/>
                  <a:pt x="621" y="17"/>
                  <a:pt x="532" y="53"/>
                </a:cubicBezTo>
                <a:cubicBezTo>
                  <a:pt x="191" y="205"/>
                  <a:pt x="1" y="622"/>
                  <a:pt x="115" y="1001"/>
                </a:cubicBezTo>
                <a:lnTo>
                  <a:pt x="2124" y="7181"/>
                </a:lnTo>
                <a:cubicBezTo>
                  <a:pt x="2213" y="7448"/>
                  <a:pt x="2465" y="7646"/>
                  <a:pt x="2753" y="7646"/>
                </a:cubicBezTo>
                <a:cubicBezTo>
                  <a:pt x="2832" y="7646"/>
                  <a:pt x="2914" y="7631"/>
                  <a:pt x="2996" y="7598"/>
                </a:cubicBezTo>
                <a:cubicBezTo>
                  <a:pt x="3375" y="7446"/>
                  <a:pt x="3565" y="7029"/>
                  <a:pt x="3451" y="6650"/>
                </a:cubicBezTo>
                <a:lnTo>
                  <a:pt x="1442" y="470"/>
                </a:lnTo>
                <a:cubicBezTo>
                  <a:pt x="1355" y="180"/>
                  <a:pt x="1090" y="1"/>
                  <a:pt x="800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9" name="Google Shape;383;p10"/>
          <p:cNvSpPr/>
          <p:nvPr/>
        </p:nvSpPr>
        <p:spPr>
          <a:xfrm flipH="1" rot="3320400">
            <a:off x="8438400" y="4716720"/>
            <a:ext cx="204480" cy="25092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6522" h="8001">
                <a:moveTo>
                  <a:pt x="5043" y="1"/>
                </a:moveTo>
                <a:cubicBezTo>
                  <a:pt x="4588" y="1"/>
                  <a:pt x="4171" y="228"/>
                  <a:pt x="3943" y="607"/>
                </a:cubicBezTo>
                <a:lnTo>
                  <a:pt x="379" y="6067"/>
                </a:lnTo>
                <a:cubicBezTo>
                  <a:pt x="0" y="6674"/>
                  <a:pt x="190" y="7470"/>
                  <a:pt x="834" y="7811"/>
                </a:cubicBezTo>
                <a:cubicBezTo>
                  <a:pt x="1024" y="7925"/>
                  <a:pt x="1252" y="8001"/>
                  <a:pt x="1479" y="8001"/>
                </a:cubicBezTo>
                <a:cubicBezTo>
                  <a:pt x="1934" y="8001"/>
                  <a:pt x="2351" y="7735"/>
                  <a:pt x="2616" y="7394"/>
                </a:cubicBezTo>
                <a:lnTo>
                  <a:pt x="6142" y="1934"/>
                </a:lnTo>
                <a:cubicBezTo>
                  <a:pt x="6522" y="1328"/>
                  <a:pt x="6332" y="531"/>
                  <a:pt x="5687" y="190"/>
                </a:cubicBezTo>
                <a:cubicBezTo>
                  <a:pt x="5498" y="77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0" name="Google Shape;384;p10"/>
          <p:cNvSpPr/>
          <p:nvPr/>
        </p:nvSpPr>
        <p:spPr>
          <a:xfrm flipH="1" rot="19801200">
            <a:off x="8888760" y="4901760"/>
            <a:ext cx="205920" cy="250920"/>
          </a:xfrm>
          <a:custGeom>
            <a:avLst/>
            <a:gdLst>
              <a:gd name="textAreaLeft" fmla="*/ 360 w 205920"/>
              <a:gd name="textAreaRight" fmla="*/ 206640 w 205920"/>
              <a:gd name="textAreaTop" fmla="*/ 0 h 250920"/>
              <a:gd name="textAreaBottom" fmla="*/ 251280 h 250920"/>
            </a:gdLst>
            <a:ahLst/>
            <a:rect l="textAreaLeft" t="textAreaTop" r="textAreaRight" b="textAreaBottom"/>
            <a:pathLst>
              <a:path w="6560" h="8001">
                <a:moveTo>
                  <a:pt x="1403" y="1"/>
                </a:moveTo>
                <a:cubicBezTo>
                  <a:pt x="1138" y="1"/>
                  <a:pt x="873" y="115"/>
                  <a:pt x="645" y="266"/>
                </a:cubicBezTo>
                <a:cubicBezTo>
                  <a:pt x="114" y="721"/>
                  <a:pt x="1" y="1480"/>
                  <a:pt x="418" y="2086"/>
                </a:cubicBezTo>
                <a:lnTo>
                  <a:pt x="4133" y="7470"/>
                </a:lnTo>
                <a:cubicBezTo>
                  <a:pt x="4361" y="7773"/>
                  <a:pt x="4740" y="8001"/>
                  <a:pt x="5157" y="8001"/>
                </a:cubicBezTo>
                <a:cubicBezTo>
                  <a:pt x="5422" y="8001"/>
                  <a:pt x="5688" y="7887"/>
                  <a:pt x="5915" y="7735"/>
                </a:cubicBezTo>
                <a:cubicBezTo>
                  <a:pt x="6446" y="7280"/>
                  <a:pt x="6560" y="6522"/>
                  <a:pt x="6181" y="5916"/>
                </a:cubicBezTo>
                <a:lnTo>
                  <a:pt x="2427" y="532"/>
                </a:lnTo>
                <a:cubicBezTo>
                  <a:pt x="2200" y="228"/>
                  <a:pt x="1820" y="1"/>
                  <a:pt x="1403" y="1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1" name="Google Shape;385;p10"/>
          <p:cNvSpPr/>
          <p:nvPr/>
        </p:nvSpPr>
        <p:spPr>
          <a:xfrm flipH="1" rot="3320400">
            <a:off x="8053920" y="4359240"/>
            <a:ext cx="267840" cy="17028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70280"/>
              <a:gd name="textAreaBottom" fmla="*/ 170640 h 170280"/>
            </a:gdLst>
            <a:ahLst/>
            <a:rect l="textAreaLeft" t="textAreaTop" r="textAreaRight" b="textAreaBottom"/>
            <a:pathLst>
              <a:path w="8532" h="5433">
                <a:moveTo>
                  <a:pt x="1508" y="1"/>
                </a:moveTo>
                <a:cubicBezTo>
                  <a:pt x="1473" y="1"/>
                  <a:pt x="1438" y="4"/>
                  <a:pt x="1404" y="11"/>
                </a:cubicBezTo>
                <a:cubicBezTo>
                  <a:pt x="911" y="11"/>
                  <a:pt x="456" y="314"/>
                  <a:pt x="266" y="769"/>
                </a:cubicBezTo>
                <a:cubicBezTo>
                  <a:pt x="1" y="1414"/>
                  <a:pt x="228" y="2172"/>
                  <a:pt x="873" y="2475"/>
                </a:cubicBezTo>
                <a:lnTo>
                  <a:pt x="6560" y="5281"/>
                </a:lnTo>
                <a:cubicBezTo>
                  <a:pt x="6712" y="5357"/>
                  <a:pt x="6901" y="5433"/>
                  <a:pt x="7091" y="5433"/>
                </a:cubicBezTo>
                <a:cubicBezTo>
                  <a:pt x="7584" y="5395"/>
                  <a:pt x="8039" y="5092"/>
                  <a:pt x="8228" y="4637"/>
                </a:cubicBezTo>
                <a:cubicBezTo>
                  <a:pt x="8532" y="3992"/>
                  <a:pt x="8266" y="3234"/>
                  <a:pt x="7622" y="2930"/>
                </a:cubicBezTo>
                <a:lnTo>
                  <a:pt x="1934" y="125"/>
                </a:lnTo>
                <a:cubicBezTo>
                  <a:pt x="1811" y="63"/>
                  <a:pt x="1662" y="1"/>
                  <a:pt x="150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5320" bIns="85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2" name="Google Shape;386;p10"/>
          <p:cNvSpPr/>
          <p:nvPr/>
        </p:nvSpPr>
        <p:spPr>
          <a:xfrm flipH="1" rot="19801200">
            <a:off x="7423920" y="4485600"/>
            <a:ext cx="267840" cy="16992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69920"/>
              <a:gd name="textAreaBottom" fmla="*/ 170280 h 169920"/>
            </a:gdLst>
            <a:ahLst/>
            <a:rect l="textAreaLeft" t="textAreaTop" r="textAreaRight" b="textAreaBottom"/>
            <a:pathLst>
              <a:path w="8532" h="5423">
                <a:moveTo>
                  <a:pt x="1442" y="1"/>
                </a:moveTo>
                <a:cubicBezTo>
                  <a:pt x="911" y="1"/>
                  <a:pt x="456" y="304"/>
                  <a:pt x="266" y="759"/>
                </a:cubicBezTo>
                <a:cubicBezTo>
                  <a:pt x="1" y="1404"/>
                  <a:pt x="266" y="2162"/>
                  <a:pt x="873" y="2465"/>
                </a:cubicBezTo>
                <a:lnTo>
                  <a:pt x="6560" y="5271"/>
                </a:lnTo>
                <a:cubicBezTo>
                  <a:pt x="6749" y="5347"/>
                  <a:pt x="6901" y="5423"/>
                  <a:pt x="7091" y="5423"/>
                </a:cubicBezTo>
                <a:cubicBezTo>
                  <a:pt x="7621" y="5423"/>
                  <a:pt x="8076" y="5119"/>
                  <a:pt x="8266" y="4626"/>
                </a:cubicBezTo>
                <a:cubicBezTo>
                  <a:pt x="8531" y="3982"/>
                  <a:pt x="8266" y="3261"/>
                  <a:pt x="7659" y="2920"/>
                </a:cubicBezTo>
                <a:lnTo>
                  <a:pt x="1972" y="115"/>
                </a:lnTo>
                <a:cubicBezTo>
                  <a:pt x="1783" y="39"/>
                  <a:pt x="1593" y="1"/>
                  <a:pt x="1442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960" bIns="84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3" name="Google Shape;387;p10"/>
          <p:cNvSpPr/>
          <p:nvPr/>
        </p:nvSpPr>
        <p:spPr>
          <a:xfrm flipH="1" rot="19801200">
            <a:off x="743436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66"/>
                  <a:pt x="228" y="607"/>
                </a:cubicBezTo>
                <a:cubicBezTo>
                  <a:pt x="0" y="1100"/>
                  <a:pt x="228" y="1706"/>
                  <a:pt x="720" y="1972"/>
                </a:cubicBezTo>
                <a:lnTo>
                  <a:pt x="6408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588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17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320" bIns="76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4" name="Google Shape;388;p10"/>
          <p:cNvSpPr/>
          <p:nvPr/>
        </p:nvSpPr>
        <p:spPr>
          <a:xfrm flipH="1" rot="19801200">
            <a:off x="743436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28"/>
                  <a:pt x="228" y="607"/>
                </a:cubicBezTo>
                <a:cubicBezTo>
                  <a:pt x="0" y="1100"/>
                  <a:pt x="228" y="1706"/>
                  <a:pt x="683" y="1972"/>
                </a:cubicBezTo>
                <a:lnTo>
                  <a:pt x="6370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626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55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320" bIns="76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5" name="Google Shape;389;p10"/>
          <p:cNvSpPr/>
          <p:nvPr/>
        </p:nvSpPr>
        <p:spPr>
          <a:xfrm flipH="1" rot="19801200">
            <a:off x="7443720" y="4502520"/>
            <a:ext cx="228240" cy="134280"/>
          </a:xfrm>
          <a:custGeom>
            <a:avLst/>
            <a:gdLst>
              <a:gd name="textAreaLeft" fmla="*/ 360 w 228240"/>
              <a:gd name="textAreaRight" fmla="*/ 228960 w 228240"/>
              <a:gd name="textAreaTop" fmla="*/ 0 h 134280"/>
              <a:gd name="textAreaBottom" fmla="*/ 134640 h 134280"/>
            </a:gdLst>
            <a:ahLst/>
            <a:rect l="textAreaLeft" t="textAreaTop" r="textAreaRight" b="textAreaBottom"/>
            <a:pathLst>
              <a:path w="7280" h="4288">
                <a:moveTo>
                  <a:pt x="826" y="0"/>
                </a:moveTo>
                <a:cubicBezTo>
                  <a:pt x="561" y="0"/>
                  <a:pt x="302" y="156"/>
                  <a:pt x="190" y="438"/>
                </a:cubicBezTo>
                <a:cubicBezTo>
                  <a:pt x="0" y="817"/>
                  <a:pt x="152" y="1234"/>
                  <a:pt x="531" y="1423"/>
                </a:cubicBezTo>
                <a:lnTo>
                  <a:pt x="6218" y="4229"/>
                </a:lnTo>
                <a:cubicBezTo>
                  <a:pt x="6306" y="4268"/>
                  <a:pt x="6400" y="4287"/>
                  <a:pt x="6492" y="4287"/>
                </a:cubicBezTo>
                <a:cubicBezTo>
                  <a:pt x="6757" y="4287"/>
                  <a:pt x="7016" y="4131"/>
                  <a:pt x="7128" y="3850"/>
                </a:cubicBezTo>
                <a:cubicBezTo>
                  <a:pt x="7280" y="3509"/>
                  <a:pt x="7128" y="3054"/>
                  <a:pt x="6787" y="2864"/>
                </a:cubicBezTo>
                <a:lnTo>
                  <a:pt x="1100" y="58"/>
                </a:lnTo>
                <a:cubicBezTo>
                  <a:pt x="1012" y="19"/>
                  <a:pt x="919" y="0"/>
                  <a:pt x="826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67320" bIns="673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6" name="Google Shape;390;p10"/>
          <p:cNvSpPr/>
          <p:nvPr/>
        </p:nvSpPr>
        <p:spPr>
          <a:xfrm flipH="1" rot="19801200">
            <a:off x="7896960" y="4678920"/>
            <a:ext cx="208080" cy="248760"/>
          </a:xfrm>
          <a:custGeom>
            <a:avLst/>
            <a:gdLst>
              <a:gd name="textAreaLeft" fmla="*/ 360 w 208080"/>
              <a:gd name="textAreaRight" fmla="*/ 208800 w 208080"/>
              <a:gd name="textAreaTop" fmla="*/ 0 h 248760"/>
              <a:gd name="textAreaBottom" fmla="*/ 249120 h 248760"/>
            </a:gdLst>
            <a:ahLst/>
            <a:rect l="textAreaLeft" t="textAreaTop" r="textAreaRight" b="textAreaBottom"/>
            <a:pathLst>
              <a:path w="6635" h="7925">
                <a:moveTo>
                  <a:pt x="5194" y="0"/>
                </a:moveTo>
                <a:cubicBezTo>
                  <a:pt x="4815" y="0"/>
                  <a:pt x="4436" y="190"/>
                  <a:pt x="4208" y="531"/>
                </a:cubicBezTo>
                <a:lnTo>
                  <a:pt x="417" y="5839"/>
                </a:lnTo>
                <a:cubicBezTo>
                  <a:pt x="0" y="6408"/>
                  <a:pt x="114" y="7204"/>
                  <a:pt x="645" y="7659"/>
                </a:cubicBezTo>
                <a:cubicBezTo>
                  <a:pt x="872" y="7810"/>
                  <a:pt x="1137" y="7924"/>
                  <a:pt x="1403" y="7924"/>
                </a:cubicBezTo>
                <a:cubicBezTo>
                  <a:pt x="1820" y="7924"/>
                  <a:pt x="2199" y="7735"/>
                  <a:pt x="2427" y="7393"/>
                </a:cubicBezTo>
                <a:lnTo>
                  <a:pt x="6218" y="2085"/>
                </a:lnTo>
                <a:cubicBezTo>
                  <a:pt x="6635" y="1517"/>
                  <a:pt x="6521" y="720"/>
                  <a:pt x="5990" y="266"/>
                </a:cubicBezTo>
                <a:cubicBezTo>
                  <a:pt x="5763" y="76"/>
                  <a:pt x="5498" y="0"/>
                  <a:pt x="519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7" name="Google Shape;391;p10"/>
          <p:cNvSpPr/>
          <p:nvPr/>
        </p:nvSpPr>
        <p:spPr>
          <a:xfrm flipH="1" rot="19801200">
            <a:off x="790776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26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56"/>
                  <a:pt x="1100" y="7394"/>
                </a:cubicBezTo>
                <a:cubicBezTo>
                  <a:pt x="1441" y="7394"/>
                  <a:pt x="1706" y="7242"/>
                  <a:pt x="1896" y="6977"/>
                </a:cubicBezTo>
                <a:lnTo>
                  <a:pt x="5687" y="1631"/>
                </a:lnTo>
                <a:cubicBezTo>
                  <a:pt x="5991" y="1214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8" name="Google Shape;392;p10"/>
          <p:cNvSpPr/>
          <p:nvPr/>
        </p:nvSpPr>
        <p:spPr>
          <a:xfrm flipH="1" rot="19801200">
            <a:off x="790776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63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94"/>
                  <a:pt x="1100" y="7394"/>
                </a:cubicBezTo>
                <a:cubicBezTo>
                  <a:pt x="1441" y="7394"/>
                  <a:pt x="1706" y="7204"/>
                  <a:pt x="1896" y="6977"/>
                </a:cubicBezTo>
                <a:lnTo>
                  <a:pt x="5687" y="1631"/>
                </a:lnTo>
                <a:cubicBezTo>
                  <a:pt x="5991" y="1176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9" name="Google Shape;393;p10"/>
          <p:cNvSpPr/>
          <p:nvPr/>
        </p:nvSpPr>
        <p:spPr>
          <a:xfrm flipH="1" rot="19801200">
            <a:off x="7917120" y="4696200"/>
            <a:ext cx="167760" cy="21384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13840"/>
              <a:gd name="textAreaBottom" fmla="*/ 214200 h 213840"/>
            </a:gdLst>
            <a:ahLst/>
            <a:rect l="textAreaLeft" t="textAreaTop" r="textAreaRight" b="textAreaBottom"/>
            <a:pathLst>
              <a:path w="5347" h="6806">
                <a:moveTo>
                  <a:pt x="4557" y="0"/>
                </a:moveTo>
                <a:cubicBezTo>
                  <a:pt x="4348" y="0"/>
                  <a:pt x="4152" y="100"/>
                  <a:pt x="4019" y="276"/>
                </a:cubicBezTo>
                <a:lnTo>
                  <a:pt x="228" y="5622"/>
                </a:lnTo>
                <a:cubicBezTo>
                  <a:pt x="1" y="5925"/>
                  <a:pt x="38" y="6380"/>
                  <a:pt x="342" y="6646"/>
                </a:cubicBezTo>
                <a:cubicBezTo>
                  <a:pt x="465" y="6754"/>
                  <a:pt x="614" y="6805"/>
                  <a:pt x="762" y="6805"/>
                </a:cubicBezTo>
                <a:cubicBezTo>
                  <a:pt x="978" y="6805"/>
                  <a:pt x="1193" y="6696"/>
                  <a:pt x="1328" y="6494"/>
                </a:cubicBezTo>
                <a:lnTo>
                  <a:pt x="5119" y="1186"/>
                </a:lnTo>
                <a:cubicBezTo>
                  <a:pt x="5346" y="845"/>
                  <a:pt x="5308" y="390"/>
                  <a:pt x="5005" y="162"/>
                </a:cubicBezTo>
                <a:cubicBezTo>
                  <a:pt x="4863" y="52"/>
                  <a:pt x="4707" y="0"/>
                  <a:pt x="4557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0" name="Google Shape;394;p10"/>
          <p:cNvSpPr/>
          <p:nvPr/>
        </p:nvSpPr>
        <p:spPr>
          <a:xfrm flipH="1" rot="19801200">
            <a:off x="7602120" y="4903200"/>
            <a:ext cx="204480" cy="24984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49840"/>
              <a:gd name="textAreaBottom" fmla="*/ 250200 h 249840"/>
            </a:gdLst>
            <a:ahLst/>
            <a:rect l="textAreaLeft" t="textAreaTop" r="textAreaRight" b="textAreaBottom"/>
            <a:pathLst>
              <a:path w="6522" h="7963">
                <a:moveTo>
                  <a:pt x="5043" y="1"/>
                </a:moveTo>
                <a:cubicBezTo>
                  <a:pt x="4588" y="1"/>
                  <a:pt x="4171" y="228"/>
                  <a:pt x="3905" y="607"/>
                </a:cubicBezTo>
                <a:lnTo>
                  <a:pt x="379" y="6029"/>
                </a:lnTo>
                <a:cubicBezTo>
                  <a:pt x="0" y="6636"/>
                  <a:pt x="190" y="7432"/>
                  <a:pt x="834" y="7811"/>
                </a:cubicBezTo>
                <a:cubicBezTo>
                  <a:pt x="1024" y="7925"/>
                  <a:pt x="1251" y="7963"/>
                  <a:pt x="1479" y="7963"/>
                </a:cubicBezTo>
                <a:cubicBezTo>
                  <a:pt x="1934" y="7963"/>
                  <a:pt x="2351" y="7735"/>
                  <a:pt x="2578" y="7356"/>
                </a:cubicBezTo>
                <a:lnTo>
                  <a:pt x="6104" y="1934"/>
                </a:lnTo>
                <a:cubicBezTo>
                  <a:pt x="6521" y="1328"/>
                  <a:pt x="6294" y="494"/>
                  <a:pt x="5687" y="152"/>
                </a:cubicBezTo>
                <a:cubicBezTo>
                  <a:pt x="5498" y="39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1" name="Google Shape;395;p10"/>
          <p:cNvSpPr/>
          <p:nvPr/>
        </p:nvSpPr>
        <p:spPr>
          <a:xfrm flipH="1" rot="19801200">
            <a:off x="7612920" y="4911840"/>
            <a:ext cx="183240" cy="231840"/>
          </a:xfrm>
          <a:custGeom>
            <a:avLst/>
            <a:gdLst>
              <a:gd name="textAreaLeft" fmla="*/ -360 w 183240"/>
              <a:gd name="textAreaRight" fmla="*/ 183240 w 18324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840" h="7394">
                <a:moveTo>
                  <a:pt x="4702" y="0"/>
                </a:moveTo>
                <a:cubicBezTo>
                  <a:pt x="4323" y="0"/>
                  <a:pt x="4019" y="190"/>
                  <a:pt x="3792" y="493"/>
                </a:cubicBezTo>
                <a:lnTo>
                  <a:pt x="304" y="5915"/>
                </a:lnTo>
                <a:cubicBezTo>
                  <a:pt x="0" y="6370"/>
                  <a:pt x="152" y="7014"/>
                  <a:pt x="607" y="7280"/>
                </a:cubicBezTo>
                <a:cubicBezTo>
                  <a:pt x="759" y="7355"/>
                  <a:pt x="948" y="7393"/>
                  <a:pt x="1138" y="7393"/>
                </a:cubicBezTo>
                <a:cubicBezTo>
                  <a:pt x="1479" y="7393"/>
                  <a:pt x="1820" y="7204"/>
                  <a:pt x="2010" y="6938"/>
                </a:cubicBezTo>
                <a:lnTo>
                  <a:pt x="5536" y="1479"/>
                </a:lnTo>
                <a:cubicBezTo>
                  <a:pt x="5839" y="1024"/>
                  <a:pt x="5688" y="417"/>
                  <a:pt x="5195" y="152"/>
                </a:cubicBezTo>
                <a:cubicBezTo>
                  <a:pt x="5043" y="38"/>
                  <a:pt x="4853" y="0"/>
                  <a:pt x="4702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2" name="Google Shape;396;p10"/>
          <p:cNvSpPr/>
          <p:nvPr/>
        </p:nvSpPr>
        <p:spPr>
          <a:xfrm flipH="1" rot="19801200">
            <a:off x="7613280" y="4911120"/>
            <a:ext cx="184320" cy="231840"/>
          </a:xfrm>
          <a:custGeom>
            <a:avLst/>
            <a:gdLst>
              <a:gd name="textAreaLeft" fmla="*/ 360 w 184320"/>
              <a:gd name="textAreaRight" fmla="*/ 185040 w 184320"/>
              <a:gd name="textAreaTop" fmla="*/ 0 h 231840"/>
              <a:gd name="textAreaBottom" fmla="*/ 232200 h 231840"/>
            </a:gdLst>
            <a:ahLst/>
            <a:rect l="textAreaLeft" t="textAreaTop" r="textAreaRight" b="textAreaBottom"/>
            <a:pathLst>
              <a:path w="5878" h="7394">
                <a:moveTo>
                  <a:pt x="4740" y="0"/>
                </a:moveTo>
                <a:cubicBezTo>
                  <a:pt x="4361" y="0"/>
                  <a:pt x="4057" y="190"/>
                  <a:pt x="3830" y="493"/>
                </a:cubicBezTo>
                <a:lnTo>
                  <a:pt x="304" y="5915"/>
                </a:lnTo>
                <a:cubicBezTo>
                  <a:pt x="1" y="6370"/>
                  <a:pt x="152" y="7014"/>
                  <a:pt x="645" y="7280"/>
                </a:cubicBezTo>
                <a:cubicBezTo>
                  <a:pt x="797" y="7355"/>
                  <a:pt x="986" y="7393"/>
                  <a:pt x="1176" y="7393"/>
                </a:cubicBezTo>
                <a:cubicBezTo>
                  <a:pt x="1517" y="7393"/>
                  <a:pt x="1858" y="7242"/>
                  <a:pt x="2048" y="6938"/>
                </a:cubicBezTo>
                <a:lnTo>
                  <a:pt x="5574" y="1479"/>
                </a:lnTo>
                <a:cubicBezTo>
                  <a:pt x="5877" y="1024"/>
                  <a:pt x="5726" y="417"/>
                  <a:pt x="5233" y="152"/>
                </a:cubicBezTo>
                <a:cubicBezTo>
                  <a:pt x="5081" y="38"/>
                  <a:pt x="4891" y="0"/>
                  <a:pt x="4740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3" name="Google Shape;397;p10"/>
          <p:cNvSpPr/>
          <p:nvPr/>
        </p:nvSpPr>
        <p:spPr>
          <a:xfrm flipH="1" rot="19801200">
            <a:off x="7623720" y="4920480"/>
            <a:ext cx="162720" cy="214200"/>
          </a:xfrm>
          <a:custGeom>
            <a:avLst/>
            <a:gdLst>
              <a:gd name="textAreaLeft" fmla="*/ 360 w 162720"/>
              <a:gd name="textAreaRight" fmla="*/ 163440 w 162720"/>
              <a:gd name="textAreaTop" fmla="*/ 0 h 214200"/>
              <a:gd name="textAreaBottom" fmla="*/ 214560 h 214200"/>
            </a:gdLst>
            <a:ahLst/>
            <a:rect l="textAreaLeft" t="textAreaTop" r="textAreaRight" b="textAreaBottom"/>
            <a:pathLst>
              <a:path w="5195" h="6829">
                <a:moveTo>
                  <a:pt x="4403" y="1"/>
                </a:moveTo>
                <a:cubicBezTo>
                  <a:pt x="4147" y="1"/>
                  <a:pt x="3908" y="128"/>
                  <a:pt x="3754" y="358"/>
                </a:cubicBezTo>
                <a:lnTo>
                  <a:pt x="228" y="5779"/>
                </a:lnTo>
                <a:cubicBezTo>
                  <a:pt x="1" y="6121"/>
                  <a:pt x="114" y="6538"/>
                  <a:pt x="456" y="6727"/>
                </a:cubicBezTo>
                <a:cubicBezTo>
                  <a:pt x="578" y="6795"/>
                  <a:pt x="714" y="6829"/>
                  <a:pt x="849" y="6829"/>
                </a:cubicBezTo>
                <a:cubicBezTo>
                  <a:pt x="1093" y="6829"/>
                  <a:pt x="1333" y="6719"/>
                  <a:pt x="1479" y="6500"/>
                </a:cubicBezTo>
                <a:lnTo>
                  <a:pt x="5005" y="1040"/>
                </a:lnTo>
                <a:cubicBezTo>
                  <a:pt x="5195" y="737"/>
                  <a:pt x="5081" y="282"/>
                  <a:pt x="4778" y="92"/>
                </a:cubicBezTo>
                <a:cubicBezTo>
                  <a:pt x="4654" y="31"/>
                  <a:pt x="4527" y="1"/>
                  <a:pt x="440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" name="Google Shape;439;p13"/>
          <p:cNvGrpSpPr/>
          <p:nvPr/>
        </p:nvGrpSpPr>
        <p:grpSpPr>
          <a:xfrm>
            <a:off x="-181800" y="-148680"/>
            <a:ext cx="1659240" cy="1009080"/>
            <a:chOff x="-181800" y="-148680"/>
            <a:chExt cx="1659240" cy="1009080"/>
          </a:xfrm>
        </p:grpSpPr>
        <p:sp>
          <p:nvSpPr>
            <p:cNvPr id="92" name="Google Shape;440;p13"/>
            <p:cNvSpPr/>
            <p:nvPr/>
          </p:nvSpPr>
          <p:spPr>
            <a:xfrm>
              <a:off x="539640" y="298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" name="Google Shape;441;p13"/>
            <p:cNvSpPr/>
            <p:nvPr/>
          </p:nvSpPr>
          <p:spPr>
            <a:xfrm>
              <a:off x="817920" y="-148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" name="Google Shape;442;p13"/>
            <p:cNvSpPr/>
            <p:nvPr/>
          </p:nvSpPr>
          <p:spPr>
            <a:xfrm>
              <a:off x="-18360" y="298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" name="Google Shape;443;p13"/>
            <p:cNvSpPr/>
            <p:nvPr/>
          </p:nvSpPr>
          <p:spPr>
            <a:xfrm>
              <a:off x="659880" y="622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" name="Google Shape;444;p13"/>
            <p:cNvSpPr/>
            <p:nvPr/>
          </p:nvSpPr>
          <p:spPr>
            <a:xfrm>
              <a:off x="291600" y="681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" name="Google Shape;445;p13"/>
            <p:cNvSpPr/>
            <p:nvPr/>
          </p:nvSpPr>
          <p:spPr>
            <a:xfrm>
              <a:off x="-181800" y="4237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" name="Google Shape;446;p13"/>
            <p:cNvSpPr/>
            <p:nvPr/>
          </p:nvSpPr>
          <p:spPr>
            <a:xfrm>
              <a:off x="272880" y="30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" name="Google Shape;447;p13"/>
            <p:cNvSpPr/>
            <p:nvPr/>
          </p:nvSpPr>
          <p:spPr>
            <a:xfrm>
              <a:off x="817920" y="237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" name="Google Shape;448;p13"/>
            <p:cNvSpPr/>
            <p:nvPr/>
          </p:nvSpPr>
          <p:spPr>
            <a:xfrm>
              <a:off x="1199160" y="5551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" name="Google Shape;449;p13"/>
            <p:cNvSpPr/>
            <p:nvPr/>
          </p:nvSpPr>
          <p:spPr>
            <a:xfrm>
              <a:off x="1250640" y="478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" name="Google Shape;450;p13"/>
            <p:cNvSpPr/>
            <p:nvPr/>
          </p:nvSpPr>
          <p:spPr>
            <a:xfrm>
              <a:off x="1240200" y="3279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4" name="Google Shape;453;p14"/>
          <p:cNvGrpSpPr/>
          <p:nvPr/>
        </p:nvGrpSpPr>
        <p:grpSpPr>
          <a:xfrm>
            <a:off x="-129600" y="0"/>
            <a:ext cx="1434600" cy="1623600"/>
            <a:chOff x="-129600" y="0"/>
            <a:chExt cx="1434600" cy="1623600"/>
          </a:xfrm>
        </p:grpSpPr>
        <p:sp>
          <p:nvSpPr>
            <p:cNvPr id="105" name="Google Shape;454;p14"/>
            <p:cNvSpPr/>
            <p:nvPr/>
          </p:nvSpPr>
          <p:spPr>
            <a:xfrm rot="5400000">
              <a:off x="-119520" y="-1008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" name="Google Shape;455;p14"/>
            <p:cNvSpPr/>
            <p:nvPr/>
          </p:nvSpPr>
          <p:spPr>
            <a:xfrm rot="5400000">
              <a:off x="817560" y="1022040"/>
              <a:ext cx="223920" cy="155160"/>
            </a:xfrm>
            <a:custGeom>
              <a:avLst/>
              <a:gdLst>
                <a:gd name="textAreaLeft" fmla="*/ 0 w 223920"/>
                <a:gd name="textAreaRight" fmla="*/ 224280 w 223920"/>
                <a:gd name="textAreaTop" fmla="*/ 0 h 155160"/>
                <a:gd name="textAreaBottom" fmla="*/ 155520 h 15516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760" bIns="77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" name="Google Shape;456;p14"/>
            <p:cNvSpPr/>
            <p:nvPr/>
          </p:nvSpPr>
          <p:spPr>
            <a:xfrm rot="5400000">
              <a:off x="565920" y="565560"/>
              <a:ext cx="245520" cy="81000"/>
            </a:xfrm>
            <a:custGeom>
              <a:avLst/>
              <a:gdLst>
                <a:gd name="textAreaLeft" fmla="*/ 0 w 245520"/>
                <a:gd name="textAreaRight" fmla="*/ 245880 w 245520"/>
                <a:gd name="textAreaTop" fmla="*/ 0 h 81000"/>
                <a:gd name="textAreaBottom" fmla="*/ 81360 h 8100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" name="Google Shape;457;p14"/>
            <p:cNvSpPr/>
            <p:nvPr/>
          </p:nvSpPr>
          <p:spPr>
            <a:xfrm rot="5400000">
              <a:off x="494640" y="1357560"/>
              <a:ext cx="215280" cy="17748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77480"/>
                <a:gd name="textAreaBottom" fmla="*/ 177840 h 17748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" name="Google Shape;458;p14"/>
            <p:cNvSpPr/>
            <p:nvPr/>
          </p:nvSpPr>
          <p:spPr>
            <a:xfrm rot="5400000">
              <a:off x="879840" y="1459440"/>
              <a:ext cx="215280" cy="11304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13040"/>
                <a:gd name="textAreaBottom" fmla="*/ 113400 h 113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" name="Google Shape;459;p14"/>
            <p:cNvSpPr/>
            <p:nvPr/>
          </p:nvSpPr>
          <p:spPr>
            <a:xfrm rot="5400000">
              <a:off x="900000" y="382320"/>
              <a:ext cx="187920" cy="21420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214200"/>
                <a:gd name="textAreaBottom" fmla="*/ 214560 h 21420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" name="Google Shape;460;p14"/>
            <p:cNvSpPr/>
            <p:nvPr/>
          </p:nvSpPr>
          <p:spPr>
            <a:xfrm rot="5400000">
              <a:off x="335160" y="721800"/>
              <a:ext cx="70560" cy="25992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259920"/>
                <a:gd name="textAreaBottom" fmla="*/ 260280 h 25992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" name="Google Shape;461;p14"/>
            <p:cNvSpPr/>
            <p:nvPr/>
          </p:nvSpPr>
          <p:spPr>
            <a:xfrm rot="5400000">
              <a:off x="164160" y="316080"/>
              <a:ext cx="206280" cy="19332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193320"/>
                <a:gd name="textAreaBottom" fmla="*/ 193680 h 19332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" name="Google Shape;462;p14"/>
            <p:cNvSpPr/>
            <p:nvPr/>
          </p:nvSpPr>
          <p:spPr>
            <a:xfrm rot="5400000">
              <a:off x="198720" y="1184400"/>
              <a:ext cx="236520" cy="13068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130680"/>
                <a:gd name="textAreaBottom" fmla="*/ 131040 h 13068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" name="Google Shape;463;p14"/>
            <p:cNvSpPr/>
            <p:nvPr/>
          </p:nvSpPr>
          <p:spPr>
            <a:xfrm rot="5400000">
              <a:off x="1103040" y="77400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" name="Google Shape;464;p14"/>
            <p:cNvSpPr/>
            <p:nvPr/>
          </p:nvSpPr>
          <p:spPr>
            <a:xfrm rot="5400000">
              <a:off x="372240" y="125640"/>
              <a:ext cx="236520" cy="13068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130680"/>
                <a:gd name="textAreaBottom" fmla="*/ 131040 h 13068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" name="Google Shape;465;p14"/>
            <p:cNvSpPr/>
            <p:nvPr/>
          </p:nvSpPr>
          <p:spPr>
            <a:xfrm rot="5400000">
              <a:off x="837360" y="8460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" name="Google Shape;468;p15"/>
          <p:cNvGrpSpPr/>
          <p:nvPr/>
        </p:nvGrpSpPr>
        <p:grpSpPr>
          <a:xfrm>
            <a:off x="7484040" y="4328280"/>
            <a:ext cx="1659600" cy="1008720"/>
            <a:chOff x="7484040" y="4328280"/>
            <a:chExt cx="1659600" cy="1008720"/>
          </a:xfrm>
        </p:grpSpPr>
        <p:sp>
          <p:nvSpPr>
            <p:cNvPr id="119" name="Google Shape;469;p15"/>
            <p:cNvSpPr/>
            <p:nvPr/>
          </p:nvSpPr>
          <p:spPr>
            <a:xfrm>
              <a:off x="8205840" y="45064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" name="Google Shape;470;p15"/>
            <p:cNvSpPr/>
            <p:nvPr/>
          </p:nvSpPr>
          <p:spPr>
            <a:xfrm>
              <a:off x="8484120" y="43282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" name="Google Shape;471;p15"/>
            <p:cNvSpPr/>
            <p:nvPr/>
          </p:nvSpPr>
          <p:spPr>
            <a:xfrm>
              <a:off x="7647480" y="45064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" name="Google Shape;472;p15"/>
            <p:cNvSpPr/>
            <p:nvPr/>
          </p:nvSpPr>
          <p:spPr>
            <a:xfrm>
              <a:off x="8326080" y="50997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" name="Google Shape;473;p15"/>
            <p:cNvSpPr/>
            <p:nvPr/>
          </p:nvSpPr>
          <p:spPr>
            <a:xfrm>
              <a:off x="7957440" y="51577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4" name="Google Shape;474;p15"/>
            <p:cNvSpPr/>
            <p:nvPr/>
          </p:nvSpPr>
          <p:spPr>
            <a:xfrm>
              <a:off x="7484040" y="49003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5" name="Google Shape;475;p15"/>
            <p:cNvSpPr/>
            <p:nvPr/>
          </p:nvSpPr>
          <p:spPr>
            <a:xfrm>
              <a:off x="7939080" y="47811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" name="Google Shape;476;p15"/>
            <p:cNvSpPr/>
            <p:nvPr/>
          </p:nvSpPr>
          <p:spPr>
            <a:xfrm>
              <a:off x="8484120" y="471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477;p15"/>
            <p:cNvSpPr/>
            <p:nvPr/>
          </p:nvSpPr>
          <p:spPr>
            <a:xfrm>
              <a:off x="8865360" y="50320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478;p15"/>
            <p:cNvSpPr/>
            <p:nvPr/>
          </p:nvSpPr>
          <p:spPr>
            <a:xfrm>
              <a:off x="8916480" y="45248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" name="Google Shape;479;p15"/>
            <p:cNvSpPr/>
            <p:nvPr/>
          </p:nvSpPr>
          <p:spPr>
            <a:xfrm>
              <a:off x="8906400" y="48045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350400" y="1966680"/>
            <a:ext cx="153612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800" spc="-1" strike="noStrike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3913560" y="1966680"/>
            <a:ext cx="132336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800" spc="-1" strike="noStrike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title"/>
          </p:nvPr>
        </p:nvSpPr>
        <p:spPr>
          <a:xfrm>
            <a:off x="1361160" y="1966680"/>
            <a:ext cx="132336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800" spc="-1" strike="noStrike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title"/>
          </p:nvPr>
        </p:nvSpPr>
        <p:spPr>
          <a:xfrm>
            <a:off x="1729080" y="356040"/>
            <a:ext cx="5685480" cy="70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oogle Shape;491;p16"/>
          <p:cNvGrpSpPr/>
          <p:nvPr/>
        </p:nvGrpSpPr>
        <p:grpSpPr>
          <a:xfrm>
            <a:off x="7743960" y="-194400"/>
            <a:ext cx="1924560" cy="1419840"/>
            <a:chOff x="7743960" y="-194400"/>
            <a:chExt cx="1924560" cy="1419840"/>
          </a:xfrm>
        </p:grpSpPr>
        <p:sp>
          <p:nvSpPr>
            <p:cNvPr id="135" name="Google Shape;492;p16"/>
            <p:cNvSpPr/>
            <p:nvPr/>
          </p:nvSpPr>
          <p:spPr>
            <a:xfrm>
              <a:off x="8908920" y="-156240"/>
              <a:ext cx="243360" cy="1663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" name="Google Shape;493;p16"/>
            <p:cNvSpPr/>
            <p:nvPr/>
          </p:nvSpPr>
          <p:spPr>
            <a:xfrm>
              <a:off x="8527680" y="99720"/>
              <a:ext cx="189720" cy="23940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239400"/>
                <a:gd name="textAreaBottom" fmla="*/ 239760 h 2394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" name="Google Shape;494;p16"/>
            <p:cNvSpPr/>
            <p:nvPr/>
          </p:nvSpPr>
          <p:spPr>
            <a:xfrm>
              <a:off x="7969680" y="190440"/>
              <a:ext cx="235080" cy="19332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3320"/>
                <a:gd name="textAreaBottom" fmla="*/ 193680 h 19332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" name="Google Shape;495;p16"/>
            <p:cNvSpPr/>
            <p:nvPr/>
          </p:nvSpPr>
          <p:spPr>
            <a:xfrm>
              <a:off x="8045640" y="-194400"/>
              <a:ext cx="235080" cy="1234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" name="Google Shape;496;p16"/>
            <p:cNvSpPr/>
            <p:nvPr/>
          </p:nvSpPr>
          <p:spPr>
            <a:xfrm>
              <a:off x="8838720" y="1025640"/>
              <a:ext cx="235800" cy="19980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199800"/>
                <a:gd name="textAreaBottom" fmla="*/ 200160 h 19980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" name="Google Shape;497;p16"/>
            <p:cNvSpPr/>
            <p:nvPr/>
          </p:nvSpPr>
          <p:spPr>
            <a:xfrm>
              <a:off x="8692200" y="527400"/>
              <a:ext cx="159840" cy="251280"/>
            </a:xfrm>
            <a:custGeom>
              <a:avLst/>
              <a:gdLst>
                <a:gd name="textAreaLeft" fmla="*/ 0 w 159840"/>
                <a:gd name="textAreaRight" fmla="*/ 160200 w 159840"/>
                <a:gd name="textAreaTop" fmla="*/ 0 h 251280"/>
                <a:gd name="textAreaBottom" fmla="*/ 251640 h 25128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" name="Google Shape;498;p16"/>
            <p:cNvSpPr/>
            <p:nvPr/>
          </p:nvSpPr>
          <p:spPr>
            <a:xfrm>
              <a:off x="8258040" y="807120"/>
              <a:ext cx="238680" cy="1947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194760"/>
                <a:gd name="textAreaBottom" fmla="*/ 195120 h 19476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" name="Google Shape;499;p16"/>
            <p:cNvSpPr/>
            <p:nvPr/>
          </p:nvSpPr>
          <p:spPr>
            <a:xfrm>
              <a:off x="9232200" y="700560"/>
              <a:ext cx="209160" cy="231480"/>
            </a:xfrm>
            <a:custGeom>
              <a:avLst/>
              <a:gdLst>
                <a:gd name="textAreaLeft" fmla="*/ 0 w 209160"/>
                <a:gd name="textAreaRight" fmla="*/ 209520 w 209160"/>
                <a:gd name="textAreaTop" fmla="*/ 0 h 231480"/>
                <a:gd name="textAreaBottom" fmla="*/ 231840 h 23148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" name="Google Shape;500;p16"/>
            <p:cNvSpPr/>
            <p:nvPr/>
          </p:nvSpPr>
          <p:spPr>
            <a:xfrm>
              <a:off x="7743960" y="527400"/>
              <a:ext cx="257760" cy="142560"/>
            </a:xfrm>
            <a:custGeom>
              <a:avLst/>
              <a:gdLst>
                <a:gd name="textAreaLeft" fmla="*/ 0 w 257760"/>
                <a:gd name="textAreaRight" fmla="*/ 258120 w 2577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" name="Google Shape;501;p16"/>
            <p:cNvSpPr/>
            <p:nvPr/>
          </p:nvSpPr>
          <p:spPr>
            <a:xfrm>
              <a:off x="8237880" y="397800"/>
              <a:ext cx="235080" cy="1918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1880"/>
                <a:gd name="textAreaBottom" fmla="*/ 192240 h 19188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" name="Google Shape;502;p16"/>
            <p:cNvSpPr/>
            <p:nvPr/>
          </p:nvSpPr>
          <p:spPr>
            <a:xfrm>
              <a:off x="9420840" y="355680"/>
              <a:ext cx="247680" cy="10764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0" bIns="54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46" name="Google Shape;503;p16"/>
          <p:cNvGrpSpPr/>
          <p:nvPr/>
        </p:nvGrpSpPr>
        <p:grpSpPr>
          <a:xfrm>
            <a:off x="-424800" y="3993480"/>
            <a:ext cx="1924560" cy="1419840"/>
            <a:chOff x="-424800" y="3993480"/>
            <a:chExt cx="1924560" cy="1419840"/>
          </a:xfrm>
        </p:grpSpPr>
        <p:sp>
          <p:nvSpPr>
            <p:cNvPr id="147" name="Google Shape;504;p16"/>
            <p:cNvSpPr/>
            <p:nvPr/>
          </p:nvSpPr>
          <p:spPr>
            <a:xfrm>
              <a:off x="740160" y="4031280"/>
              <a:ext cx="243360" cy="1663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505;p16"/>
            <p:cNvSpPr/>
            <p:nvPr/>
          </p:nvSpPr>
          <p:spPr>
            <a:xfrm>
              <a:off x="358920" y="4287240"/>
              <a:ext cx="189720" cy="23940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239400"/>
                <a:gd name="textAreaBottom" fmla="*/ 239760 h 2394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" name="Google Shape;506;p16"/>
            <p:cNvSpPr/>
            <p:nvPr/>
          </p:nvSpPr>
          <p:spPr>
            <a:xfrm>
              <a:off x="-199080" y="4378320"/>
              <a:ext cx="235080" cy="19332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3320"/>
                <a:gd name="textAreaBottom" fmla="*/ 193680 h 19332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" name="Google Shape;507;p16"/>
            <p:cNvSpPr/>
            <p:nvPr/>
          </p:nvSpPr>
          <p:spPr>
            <a:xfrm>
              <a:off x="-123120" y="3993480"/>
              <a:ext cx="235080" cy="1234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" name="Google Shape;508;p16"/>
            <p:cNvSpPr/>
            <p:nvPr/>
          </p:nvSpPr>
          <p:spPr>
            <a:xfrm>
              <a:off x="669960" y="5213520"/>
              <a:ext cx="235800" cy="19980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199800"/>
                <a:gd name="textAreaBottom" fmla="*/ 200160 h 19980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" name="Google Shape;509;p16"/>
            <p:cNvSpPr/>
            <p:nvPr/>
          </p:nvSpPr>
          <p:spPr>
            <a:xfrm>
              <a:off x="523440" y="4714920"/>
              <a:ext cx="159840" cy="251280"/>
            </a:xfrm>
            <a:custGeom>
              <a:avLst/>
              <a:gdLst>
                <a:gd name="textAreaLeft" fmla="*/ 0 w 159840"/>
                <a:gd name="textAreaRight" fmla="*/ 160200 w 159840"/>
                <a:gd name="textAreaTop" fmla="*/ 0 h 251280"/>
                <a:gd name="textAreaBottom" fmla="*/ 251640 h 25128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" name="Google Shape;510;p16"/>
            <p:cNvSpPr/>
            <p:nvPr/>
          </p:nvSpPr>
          <p:spPr>
            <a:xfrm>
              <a:off x="89280" y="4994640"/>
              <a:ext cx="238680" cy="1947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194760"/>
                <a:gd name="textAreaBottom" fmla="*/ 195120 h 19476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" name="Google Shape;511;p16"/>
            <p:cNvSpPr/>
            <p:nvPr/>
          </p:nvSpPr>
          <p:spPr>
            <a:xfrm>
              <a:off x="1063440" y="4888080"/>
              <a:ext cx="209160" cy="231480"/>
            </a:xfrm>
            <a:custGeom>
              <a:avLst/>
              <a:gdLst>
                <a:gd name="textAreaLeft" fmla="*/ 0 w 209160"/>
                <a:gd name="textAreaRight" fmla="*/ 209520 w 209160"/>
                <a:gd name="textAreaTop" fmla="*/ 0 h 231480"/>
                <a:gd name="textAreaBottom" fmla="*/ 231840 h 23148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5" name="Google Shape;512;p16"/>
            <p:cNvSpPr/>
            <p:nvPr/>
          </p:nvSpPr>
          <p:spPr>
            <a:xfrm>
              <a:off x="-424800" y="4714920"/>
              <a:ext cx="257760" cy="142560"/>
            </a:xfrm>
            <a:custGeom>
              <a:avLst/>
              <a:gdLst>
                <a:gd name="textAreaLeft" fmla="*/ 0 w 257760"/>
                <a:gd name="textAreaRight" fmla="*/ 258120 w 2577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" name="Google Shape;513;p16"/>
            <p:cNvSpPr/>
            <p:nvPr/>
          </p:nvSpPr>
          <p:spPr>
            <a:xfrm>
              <a:off x="69120" y="4585680"/>
              <a:ext cx="235080" cy="1918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1880"/>
                <a:gd name="textAreaBottom" fmla="*/ 192240 h 19188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" name="Google Shape;514;p16"/>
            <p:cNvSpPr/>
            <p:nvPr/>
          </p:nvSpPr>
          <p:spPr>
            <a:xfrm>
              <a:off x="1252080" y="4543200"/>
              <a:ext cx="247680" cy="10764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107640"/>
                <a:gd name="textAreaBottom" fmla="*/ 108000 h 10764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0" bIns="54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46680" y="275364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3798360" y="126720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title"/>
          </p:nvPr>
        </p:nvSpPr>
        <p:spPr>
          <a:xfrm>
            <a:off x="6338520" y="275364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1729080" y="356040"/>
            <a:ext cx="5685480" cy="70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3" name="Google Shape;523;p17"/>
          <p:cNvGrpSpPr/>
          <p:nvPr/>
        </p:nvGrpSpPr>
        <p:grpSpPr>
          <a:xfrm>
            <a:off x="0" y="4299480"/>
            <a:ext cx="1659600" cy="1009080"/>
            <a:chOff x="0" y="4299480"/>
            <a:chExt cx="1659600" cy="1009080"/>
          </a:xfrm>
        </p:grpSpPr>
        <p:sp>
          <p:nvSpPr>
            <p:cNvPr id="164" name="Google Shape;524;p17"/>
            <p:cNvSpPr/>
            <p:nvPr/>
          </p:nvSpPr>
          <p:spPr>
            <a:xfrm>
              <a:off x="721440" y="44780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5" name="Google Shape;525;p17"/>
            <p:cNvSpPr/>
            <p:nvPr/>
          </p:nvSpPr>
          <p:spPr>
            <a:xfrm>
              <a:off x="999720" y="42994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" name="Google Shape;526;p17"/>
            <p:cNvSpPr/>
            <p:nvPr/>
          </p:nvSpPr>
          <p:spPr>
            <a:xfrm>
              <a:off x="163440" y="44780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7" name="Google Shape;527;p17"/>
            <p:cNvSpPr/>
            <p:nvPr/>
          </p:nvSpPr>
          <p:spPr>
            <a:xfrm>
              <a:off x="842040" y="50709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" name="Google Shape;528;p17"/>
            <p:cNvSpPr/>
            <p:nvPr/>
          </p:nvSpPr>
          <p:spPr>
            <a:xfrm>
              <a:off x="473400" y="51292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9" name="Google Shape;529;p17"/>
            <p:cNvSpPr/>
            <p:nvPr/>
          </p:nvSpPr>
          <p:spPr>
            <a:xfrm>
              <a:off x="0" y="48718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0" name="Google Shape;530;p17"/>
            <p:cNvSpPr/>
            <p:nvPr/>
          </p:nvSpPr>
          <p:spPr>
            <a:xfrm>
              <a:off x="455040" y="47527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1" name="Google Shape;531;p17"/>
            <p:cNvSpPr/>
            <p:nvPr/>
          </p:nvSpPr>
          <p:spPr>
            <a:xfrm>
              <a:off x="999720" y="4686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2" name="Google Shape;532;p17"/>
            <p:cNvSpPr/>
            <p:nvPr/>
          </p:nvSpPr>
          <p:spPr>
            <a:xfrm>
              <a:off x="1381320" y="50032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3" name="Google Shape;533;p17"/>
            <p:cNvSpPr/>
            <p:nvPr/>
          </p:nvSpPr>
          <p:spPr>
            <a:xfrm>
              <a:off x="1432440" y="44960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" name="Google Shape;534;p17"/>
            <p:cNvSpPr/>
            <p:nvPr/>
          </p:nvSpPr>
          <p:spPr>
            <a:xfrm>
              <a:off x="1422360" y="47761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536;p18"/>
          <p:cNvSpPr/>
          <p:nvPr/>
        </p:nvSpPr>
        <p:spPr>
          <a:xfrm flipH="1" rot="10800000">
            <a:off x="8280" y="-166680"/>
            <a:ext cx="6626160" cy="5415840"/>
          </a:xfrm>
          <a:custGeom>
            <a:avLst/>
            <a:gdLst>
              <a:gd name="textAreaLeft" fmla="*/ 360 w 6626160"/>
              <a:gd name="textAreaRight" fmla="*/ 6626880 w 6626160"/>
              <a:gd name="textAreaTop" fmla="*/ 0 h 5415840"/>
              <a:gd name="textAreaBottom" fmla="*/ 5416200 h 541584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920" y="349560"/>
            <a:ext cx="558144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7" name="Google Shape;544;p18"/>
          <p:cNvGrpSpPr/>
          <p:nvPr/>
        </p:nvGrpSpPr>
        <p:grpSpPr>
          <a:xfrm>
            <a:off x="-583200" y="4428720"/>
            <a:ext cx="1659600" cy="1009080"/>
            <a:chOff x="-583200" y="4428720"/>
            <a:chExt cx="1659600" cy="1009080"/>
          </a:xfrm>
        </p:grpSpPr>
        <p:sp>
          <p:nvSpPr>
            <p:cNvPr id="178" name="Google Shape;545;p18"/>
            <p:cNvSpPr/>
            <p:nvPr/>
          </p:nvSpPr>
          <p:spPr>
            <a:xfrm>
              <a:off x="138600" y="46072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" name="Google Shape;546;p18"/>
            <p:cNvSpPr/>
            <p:nvPr/>
          </p:nvSpPr>
          <p:spPr>
            <a:xfrm>
              <a:off x="416880" y="44287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0" name="Google Shape;547;p18"/>
            <p:cNvSpPr/>
            <p:nvPr/>
          </p:nvSpPr>
          <p:spPr>
            <a:xfrm>
              <a:off x="-419760" y="46072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1" name="Google Shape;548;p18"/>
            <p:cNvSpPr/>
            <p:nvPr/>
          </p:nvSpPr>
          <p:spPr>
            <a:xfrm>
              <a:off x="258840" y="52005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" name="Google Shape;549;p18"/>
            <p:cNvSpPr/>
            <p:nvPr/>
          </p:nvSpPr>
          <p:spPr>
            <a:xfrm>
              <a:off x="-109800" y="52585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3" name="Google Shape;550;p18"/>
            <p:cNvSpPr/>
            <p:nvPr/>
          </p:nvSpPr>
          <p:spPr>
            <a:xfrm>
              <a:off x="-583200" y="50011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4" name="Google Shape;551;p18"/>
            <p:cNvSpPr/>
            <p:nvPr/>
          </p:nvSpPr>
          <p:spPr>
            <a:xfrm>
              <a:off x="-128160" y="4881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5" name="Google Shape;552;p18"/>
            <p:cNvSpPr/>
            <p:nvPr/>
          </p:nvSpPr>
          <p:spPr>
            <a:xfrm>
              <a:off x="416880" y="48153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560" bIns="88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6" name="Google Shape;553;p18"/>
            <p:cNvSpPr/>
            <p:nvPr/>
          </p:nvSpPr>
          <p:spPr>
            <a:xfrm>
              <a:off x="798120" y="51325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280" bIns="89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7" name="Google Shape;554;p18"/>
            <p:cNvSpPr/>
            <p:nvPr/>
          </p:nvSpPr>
          <p:spPr>
            <a:xfrm>
              <a:off x="849240" y="46252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8" name="Google Shape;555;p18"/>
            <p:cNvSpPr/>
            <p:nvPr/>
          </p:nvSpPr>
          <p:spPr>
            <a:xfrm>
              <a:off x="839160" y="4905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854;p32" descr=""/>
          <p:cNvPicPr/>
          <p:nvPr/>
        </p:nvPicPr>
        <p:blipFill>
          <a:blip r:embed="rId1"/>
          <a:srcRect l="0" t="4544" r="0" b="4535"/>
          <a:stretch/>
        </p:blipFill>
        <p:spPr>
          <a:xfrm>
            <a:off x="5366880" y="0"/>
            <a:ext cx="3776760" cy="51429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785" name="Google Shape;855;p32" descr=""/>
          <p:cNvPicPr/>
          <p:nvPr/>
        </p:nvPicPr>
        <p:blipFill>
          <a:blip r:embed="rId2"/>
          <a:srcRect l="6429" t="0" r="6424" b="0"/>
          <a:stretch/>
        </p:blipFill>
        <p:spPr>
          <a:xfrm>
            <a:off x="5366880" y="0"/>
            <a:ext cx="3776760" cy="51429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786" name="Google Shape;856;p32"/>
          <p:cNvSpPr/>
          <p:nvPr/>
        </p:nvSpPr>
        <p:spPr>
          <a:xfrm>
            <a:off x="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 rot="1200">
            <a:off x="589320" y="1883880"/>
            <a:ext cx="4325400" cy="175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lt2"/>
                </a:solidFill>
                <a:latin typeface="Rubik Medium"/>
                <a:ea typeface="Rubik Medium"/>
              </a:rPr>
              <a:t>PICNIC CASEIROS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 rot="1200">
            <a:off x="627480" y="3480480"/>
            <a:ext cx="4393080" cy="169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Cliente/Parceira: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Discentes:</a:t>
            </a: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Douglas Viana Fernandes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Filipe Iannarelli Caldeira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Guilherme Lage da Costa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Michelli Cristina Silva Freitas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chemeClr val="dk1"/>
                </a:solidFill>
                <a:latin typeface="DM Sans"/>
                <a:ea typeface="DM Sans"/>
              </a:rPr>
              <a:t>Vinícius Levi Viana de Oliveira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9" name="Google Shape;859;p32"/>
          <p:cNvGrpSpPr/>
          <p:nvPr/>
        </p:nvGrpSpPr>
        <p:grpSpPr>
          <a:xfrm>
            <a:off x="-56520" y="-410040"/>
            <a:ext cx="5625720" cy="2422080"/>
            <a:chOff x="-56520" y="-410040"/>
            <a:chExt cx="5625720" cy="2422080"/>
          </a:xfrm>
        </p:grpSpPr>
        <p:sp>
          <p:nvSpPr>
            <p:cNvPr id="790" name="Google Shape;860;p32"/>
            <p:cNvSpPr/>
            <p:nvPr/>
          </p:nvSpPr>
          <p:spPr>
            <a:xfrm>
              <a:off x="525600" y="618480"/>
              <a:ext cx="81720" cy="30240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2400"/>
                <a:gd name="textAreaBottom" fmla="*/ 302760 h 302400"/>
              </a:gdLst>
              <a:ahLst/>
              <a:rect l="textAreaLeft" t="textAreaTop" r="textAreaRight" b="textAreaBottom"/>
              <a:pathLst>
                <a:path w="4162" h="15373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1" name="Google Shape;861;p32"/>
            <p:cNvSpPr/>
            <p:nvPr/>
          </p:nvSpPr>
          <p:spPr>
            <a:xfrm>
              <a:off x="342000" y="-12240"/>
              <a:ext cx="124920" cy="278280"/>
            </a:xfrm>
            <a:custGeom>
              <a:avLst/>
              <a:gdLst>
                <a:gd name="textAreaLeft" fmla="*/ 0 w 124920"/>
                <a:gd name="textAreaRight" fmla="*/ 125280 w 124920"/>
                <a:gd name="textAreaTop" fmla="*/ 0 h 278280"/>
                <a:gd name="textAreaBottom" fmla="*/ 278640 h 278280"/>
              </a:gdLst>
              <a:ahLst/>
              <a:rect l="textAreaLeft" t="textAreaTop" r="textAreaRight" b="textAreaBottom"/>
              <a:pathLst>
                <a:path w="6358" h="1414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2" name="Google Shape;862;p32"/>
            <p:cNvSpPr/>
            <p:nvPr/>
          </p:nvSpPr>
          <p:spPr>
            <a:xfrm>
              <a:off x="2108160" y="176508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3" name="Google Shape;863;p32"/>
            <p:cNvSpPr/>
            <p:nvPr/>
          </p:nvSpPr>
          <p:spPr>
            <a:xfrm>
              <a:off x="430200" y="135612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4" name="Google Shape;864;p32"/>
            <p:cNvSpPr/>
            <p:nvPr/>
          </p:nvSpPr>
          <p:spPr>
            <a:xfrm>
              <a:off x="1721880" y="9828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5" name="Google Shape;865;p32"/>
            <p:cNvSpPr/>
            <p:nvPr/>
          </p:nvSpPr>
          <p:spPr>
            <a:xfrm>
              <a:off x="2010960" y="2412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6" name="Google Shape;866;p32"/>
            <p:cNvSpPr/>
            <p:nvPr/>
          </p:nvSpPr>
          <p:spPr>
            <a:xfrm>
              <a:off x="140040" y="1091160"/>
              <a:ext cx="285120" cy="92880"/>
            </a:xfrm>
            <a:custGeom>
              <a:avLst/>
              <a:gdLst>
                <a:gd name="textAreaLeft" fmla="*/ 0 w 285120"/>
                <a:gd name="textAreaRight" fmla="*/ 285480 w 285120"/>
                <a:gd name="textAreaTop" fmla="*/ 0 h 92880"/>
                <a:gd name="textAreaBottom" fmla="*/ 93240 h 92880"/>
              </a:gdLst>
              <a:ahLst/>
              <a:rect l="textAreaLeft" t="textAreaTop" r="textAreaRight" b="textAreaBottom"/>
              <a:pathLst>
                <a:path w="14487" h="474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7" name="Google Shape;867;p32"/>
            <p:cNvSpPr/>
            <p:nvPr/>
          </p:nvSpPr>
          <p:spPr>
            <a:xfrm>
              <a:off x="1129680" y="935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8" name="Google Shape;868;p32"/>
            <p:cNvSpPr/>
            <p:nvPr/>
          </p:nvSpPr>
          <p:spPr>
            <a:xfrm>
              <a:off x="1154160" y="-92520"/>
              <a:ext cx="128520" cy="280440"/>
            </a:xfrm>
            <a:custGeom>
              <a:avLst/>
              <a:gdLst>
                <a:gd name="textAreaLeft" fmla="*/ 0 w 128520"/>
                <a:gd name="textAreaRight" fmla="*/ 128880 w 12852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51" h="14256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9" name="Google Shape;869;p32"/>
            <p:cNvSpPr/>
            <p:nvPr/>
          </p:nvSpPr>
          <p:spPr>
            <a:xfrm>
              <a:off x="135720" y="-32508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1" h="13601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0" name="Google Shape;870;p32"/>
            <p:cNvSpPr/>
            <p:nvPr/>
          </p:nvSpPr>
          <p:spPr>
            <a:xfrm>
              <a:off x="1896480" y="516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1" name="Google Shape;871;p32"/>
            <p:cNvSpPr/>
            <p:nvPr/>
          </p:nvSpPr>
          <p:spPr>
            <a:xfrm>
              <a:off x="1283040" y="134640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2" name="Google Shape;872;p32"/>
            <p:cNvSpPr/>
            <p:nvPr/>
          </p:nvSpPr>
          <p:spPr>
            <a:xfrm>
              <a:off x="1436400" y="28008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3" name="Google Shape;873;p32"/>
            <p:cNvSpPr/>
            <p:nvPr/>
          </p:nvSpPr>
          <p:spPr>
            <a:xfrm>
              <a:off x="2203920" y="768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4" name="Google Shape;874;p3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5" name="Google Shape;875;p32"/>
            <p:cNvSpPr/>
            <p:nvPr/>
          </p:nvSpPr>
          <p:spPr>
            <a:xfrm>
              <a:off x="632520" y="161640"/>
              <a:ext cx="268920" cy="166680"/>
            </a:xfrm>
            <a:custGeom>
              <a:avLst/>
              <a:gdLst>
                <a:gd name="textAreaLeft" fmla="*/ 0 w 268920"/>
                <a:gd name="textAreaRight" fmla="*/ 269280 w 26892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78" h="8476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6" name="Google Shape;876;p32"/>
            <p:cNvSpPr/>
            <p:nvPr/>
          </p:nvSpPr>
          <p:spPr>
            <a:xfrm>
              <a:off x="-56520" y="538200"/>
              <a:ext cx="230400" cy="22500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225000"/>
                <a:gd name="textAreaBottom" fmla="*/ 225360 h 225000"/>
              </a:gdLst>
              <a:ahLst/>
              <a:rect l="textAreaLeft" t="textAreaTop" r="textAreaRight" b="textAreaBottom"/>
              <a:pathLst>
                <a:path w="11713" h="11443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7" name="Google Shape;877;p32"/>
            <p:cNvSpPr/>
            <p:nvPr/>
          </p:nvSpPr>
          <p:spPr>
            <a:xfrm>
              <a:off x="890640" y="6321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8" name="Google Shape;878;p32"/>
            <p:cNvSpPr/>
            <p:nvPr/>
          </p:nvSpPr>
          <p:spPr>
            <a:xfrm>
              <a:off x="1723320" y="-19584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9" name="Google Shape;879;p32"/>
            <p:cNvSpPr/>
            <p:nvPr/>
          </p:nvSpPr>
          <p:spPr>
            <a:xfrm>
              <a:off x="642600" y="-276480"/>
              <a:ext cx="255600" cy="204480"/>
            </a:xfrm>
            <a:custGeom>
              <a:avLst/>
              <a:gdLst>
                <a:gd name="textAreaLeft" fmla="*/ 0 w 255600"/>
                <a:gd name="textAreaRight" fmla="*/ 255960 w 2556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985" h="10403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0" name="Google Shape;880;p32"/>
            <p:cNvSpPr/>
            <p:nvPr/>
          </p:nvSpPr>
          <p:spPr>
            <a:xfrm>
              <a:off x="1388520" y="64800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1" name="Google Shape;881;p32"/>
            <p:cNvSpPr/>
            <p:nvPr/>
          </p:nvSpPr>
          <p:spPr>
            <a:xfrm>
              <a:off x="1436400" y="-409320"/>
              <a:ext cx="205920" cy="249480"/>
            </a:xfrm>
            <a:custGeom>
              <a:avLst/>
              <a:gdLst>
                <a:gd name="textAreaLeft" fmla="*/ 0 w 205920"/>
                <a:gd name="textAreaRight" fmla="*/ 206280 w 20592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480" h="12676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2" name="Google Shape;882;p32"/>
            <p:cNvSpPr/>
            <p:nvPr/>
          </p:nvSpPr>
          <p:spPr>
            <a:xfrm>
              <a:off x="2964960" y="94032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3" name="Google Shape;883;p32"/>
            <p:cNvSpPr/>
            <p:nvPr/>
          </p:nvSpPr>
          <p:spPr>
            <a:xfrm>
              <a:off x="4749480" y="-30384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4" name="Google Shape;884;p32"/>
            <p:cNvSpPr/>
            <p:nvPr/>
          </p:nvSpPr>
          <p:spPr>
            <a:xfrm>
              <a:off x="3346920" y="-30132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5" name="Google Shape;885;p32"/>
            <p:cNvSpPr/>
            <p:nvPr/>
          </p:nvSpPr>
          <p:spPr>
            <a:xfrm>
              <a:off x="4344840" y="-3204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6" name="Google Shape;886;p32"/>
            <p:cNvSpPr/>
            <p:nvPr/>
          </p:nvSpPr>
          <p:spPr>
            <a:xfrm>
              <a:off x="4674960" y="95076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7" name="Google Shape;887;p32"/>
            <p:cNvSpPr/>
            <p:nvPr/>
          </p:nvSpPr>
          <p:spPr>
            <a:xfrm>
              <a:off x="2763000" y="20520"/>
              <a:ext cx="284400" cy="93600"/>
            </a:xfrm>
            <a:custGeom>
              <a:avLst/>
              <a:gdLst>
                <a:gd name="textAreaLeft" fmla="*/ 0 w 284400"/>
                <a:gd name="textAreaRight" fmla="*/ 284760 w 284400"/>
                <a:gd name="textAreaTop" fmla="*/ 0 h 93600"/>
                <a:gd name="textAreaBottom" fmla="*/ 93960 h 93600"/>
              </a:gdLst>
              <a:ah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8" name="Google Shape;888;p32"/>
            <p:cNvSpPr/>
            <p:nvPr/>
          </p:nvSpPr>
          <p:spPr>
            <a:xfrm>
              <a:off x="3752640" y="6444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9" name="Google Shape;889;p32"/>
            <p:cNvSpPr/>
            <p:nvPr/>
          </p:nvSpPr>
          <p:spPr>
            <a:xfrm>
              <a:off x="3776400" y="101772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0" name="Google Shape;890;p32"/>
            <p:cNvSpPr/>
            <p:nvPr/>
          </p:nvSpPr>
          <p:spPr>
            <a:xfrm>
              <a:off x="2566440" y="130212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1" name="Google Shape;891;p32"/>
            <p:cNvSpPr/>
            <p:nvPr/>
          </p:nvSpPr>
          <p:spPr>
            <a:xfrm>
              <a:off x="4519440" y="4219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2" name="Google Shape;892;p32"/>
            <p:cNvSpPr/>
            <p:nvPr/>
          </p:nvSpPr>
          <p:spPr>
            <a:xfrm>
              <a:off x="3833280" y="-3438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3" name="Google Shape;893;p32"/>
            <p:cNvSpPr/>
            <p:nvPr/>
          </p:nvSpPr>
          <p:spPr>
            <a:xfrm>
              <a:off x="4058640" y="7185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4" name="Google Shape;894;p32"/>
            <p:cNvSpPr/>
            <p:nvPr/>
          </p:nvSpPr>
          <p:spPr>
            <a:xfrm>
              <a:off x="5092200" y="6055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5" name="Google Shape;895;p32"/>
            <p:cNvSpPr/>
            <p:nvPr/>
          </p:nvSpPr>
          <p:spPr>
            <a:xfrm>
              <a:off x="2661480" y="-410040"/>
              <a:ext cx="217440" cy="24768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7680"/>
                <a:gd name="textAreaBottom" fmla="*/ 248040 h 247680"/>
              </a:gdLst>
              <a:ah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6" name="Google Shape;896;p32"/>
            <p:cNvSpPr/>
            <p:nvPr/>
          </p:nvSpPr>
          <p:spPr>
            <a:xfrm>
              <a:off x="3148560" y="2851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7" name="Google Shape;897;p32"/>
            <p:cNvSpPr/>
            <p:nvPr/>
          </p:nvSpPr>
          <p:spPr>
            <a:xfrm>
              <a:off x="3255840" y="8773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8" name="Google Shape;898;p32"/>
            <p:cNvSpPr/>
            <p:nvPr/>
          </p:nvSpPr>
          <p:spPr>
            <a:xfrm>
              <a:off x="2562120" y="44316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9" name="Google Shape;899;p32"/>
            <p:cNvSpPr/>
            <p:nvPr/>
          </p:nvSpPr>
          <p:spPr>
            <a:xfrm>
              <a:off x="3512880" y="4219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0" name="Google Shape;900;p32"/>
            <p:cNvSpPr/>
            <p:nvPr/>
          </p:nvSpPr>
          <p:spPr>
            <a:xfrm>
              <a:off x="4702320" y="15696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1" name="Google Shape;901;p32"/>
            <p:cNvSpPr/>
            <p:nvPr/>
          </p:nvSpPr>
          <p:spPr>
            <a:xfrm>
              <a:off x="3286080" y="14054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2" name="Google Shape;902;p32"/>
            <p:cNvSpPr/>
            <p:nvPr/>
          </p:nvSpPr>
          <p:spPr>
            <a:xfrm>
              <a:off x="4037400" y="28440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3" name="Google Shape;903;p32"/>
            <p:cNvSpPr/>
            <p:nvPr/>
          </p:nvSpPr>
          <p:spPr>
            <a:xfrm>
              <a:off x="4058640" y="136512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4" name="Google Shape;904;p3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5" name="Google Shape;905;p32"/>
            <p:cNvSpPr/>
            <p:nvPr/>
          </p:nvSpPr>
          <p:spPr>
            <a:xfrm>
              <a:off x="5399640" y="12765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36" name="Google Shape;906;p32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lógico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916" name="Picture 3" descr=""/>
          <p:cNvPicPr/>
          <p:nvPr/>
        </p:nvPicPr>
        <p:blipFill>
          <a:blip r:embed="rId2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lógico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921" name="Picture 3" descr=""/>
          <p:cNvPicPr/>
          <p:nvPr/>
        </p:nvPicPr>
        <p:blipFill>
          <a:blip r:embed="rId2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22" name="Rectangle 5"/>
          <p:cNvSpPr/>
          <p:nvPr/>
        </p:nvSpPr>
        <p:spPr>
          <a:xfrm>
            <a:off x="1747800" y="2138040"/>
            <a:ext cx="2174760" cy="16718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lógico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927" name="Picture 4" descr=""/>
          <p:cNvPicPr/>
          <p:nvPr/>
        </p:nvPicPr>
        <p:blipFill>
          <a:blip r:embed="rId2"/>
          <a:stretch/>
        </p:blipFill>
        <p:spPr>
          <a:xfrm>
            <a:off x="0" y="-141480"/>
            <a:ext cx="9143640" cy="528480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928" name="Rectangle 5"/>
          <p:cNvSpPr/>
          <p:nvPr/>
        </p:nvSpPr>
        <p:spPr>
          <a:xfrm>
            <a:off x="6490800" y="2098800"/>
            <a:ext cx="2541960" cy="31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29" name="Rectangle 6"/>
          <p:cNvSpPr/>
          <p:nvPr/>
        </p:nvSpPr>
        <p:spPr>
          <a:xfrm>
            <a:off x="6490800" y="194400"/>
            <a:ext cx="2541960" cy="31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30" name="Rectangle 7"/>
          <p:cNvSpPr/>
          <p:nvPr/>
        </p:nvSpPr>
        <p:spPr>
          <a:xfrm>
            <a:off x="3228120" y="184680"/>
            <a:ext cx="2541960" cy="31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31" name="Rectangle 8"/>
          <p:cNvSpPr/>
          <p:nvPr/>
        </p:nvSpPr>
        <p:spPr>
          <a:xfrm>
            <a:off x="51840" y="1227600"/>
            <a:ext cx="2541960" cy="318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1357200" y="355680"/>
            <a:ext cx="6429240" cy="63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Metodologia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3" name="Google Shape;1034;p39"/>
          <p:cNvGrpSpPr/>
          <p:nvPr/>
        </p:nvGrpSpPr>
        <p:grpSpPr>
          <a:xfrm>
            <a:off x="11217960" y="5054400"/>
            <a:ext cx="333360" cy="373320"/>
            <a:chOff x="11217960" y="5054400"/>
            <a:chExt cx="333360" cy="373320"/>
          </a:xfrm>
        </p:grpSpPr>
        <p:sp>
          <p:nvSpPr>
            <p:cNvPr id="934" name="Google Shape;1035;p39"/>
            <p:cNvSpPr/>
            <p:nvPr/>
          </p:nvSpPr>
          <p:spPr>
            <a:xfrm>
              <a:off x="11217960" y="5150520"/>
              <a:ext cx="315720" cy="277200"/>
            </a:xfrm>
            <a:custGeom>
              <a:avLst/>
              <a:gdLst>
                <a:gd name="textAreaLeft" fmla="*/ 0 w 315720"/>
                <a:gd name="textAreaRight" fmla="*/ 316080 w 315720"/>
                <a:gd name="textAreaTop" fmla="*/ 0 h 277200"/>
                <a:gd name="textAreaBottom" fmla="*/ 277560 h 277200"/>
              </a:gdLst>
              <a:ahLst/>
              <a:rect l="textAreaLeft" t="textAreaTop" r="textAreaRight" b="textAreaBottom"/>
              <a:pathLst>
                <a:path w="9919" h="8711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5" name="Google Shape;1036;p39"/>
            <p:cNvSpPr/>
            <p:nvPr/>
          </p:nvSpPr>
          <p:spPr>
            <a:xfrm>
              <a:off x="11381760" y="5150520"/>
              <a:ext cx="125280" cy="45720"/>
            </a:xfrm>
            <a:custGeom>
              <a:avLst/>
              <a:gdLst>
                <a:gd name="textAreaLeft" fmla="*/ 0 w 125280"/>
                <a:gd name="textAreaRight" fmla="*/ 125640 w 125280"/>
                <a:gd name="textAreaTop" fmla="*/ 0 h 45720"/>
                <a:gd name="textAreaBottom" fmla="*/ 46080 h 45720"/>
              </a:gdLst>
              <a:ahLst/>
              <a:rect l="textAreaLeft" t="textAreaTop" r="textAreaRight" b="textAreaBottom"/>
              <a:pathLst>
                <a:path w="3942" h="1441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6" name="Google Shape;1037;p39"/>
            <p:cNvSpPr/>
            <p:nvPr/>
          </p:nvSpPr>
          <p:spPr>
            <a:xfrm>
              <a:off x="11336040" y="5054400"/>
              <a:ext cx="215280" cy="14544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45440"/>
                <a:gd name="textAreaBottom" fmla="*/ 145800 h 145440"/>
              </a:gdLst>
              <a:ahLst/>
              <a:rect l="textAreaLeft" t="textAreaTop" r="textAreaRight" b="textAreaBottom"/>
              <a:pathLst>
                <a:path w="6764" h="457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720" bIns="72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937" name="PlaceHolder 2"/>
          <p:cNvSpPr>
            <a:spLocks noGrp="1"/>
          </p:cNvSpPr>
          <p:nvPr>
            <p:ph type="title"/>
          </p:nvPr>
        </p:nvSpPr>
        <p:spPr>
          <a:xfrm>
            <a:off x="5532840" y="139572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lt2"/>
                </a:solidFill>
                <a:latin typeface="Rubik Medium"/>
                <a:ea typeface="Rubik Medium"/>
              </a:rPr>
              <a:t>Metodologia ágil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title"/>
          </p:nvPr>
        </p:nvSpPr>
        <p:spPr>
          <a:xfrm>
            <a:off x="5532840" y="350820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lt2"/>
                </a:solidFill>
                <a:latin typeface="Rubik Medium"/>
                <a:ea typeface="Rubik Medium"/>
              </a:rPr>
              <a:t>Erramos rápido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4"/>
          <p:cNvSpPr>
            <a:spLocks noGrp="1"/>
          </p:cNvSpPr>
          <p:nvPr>
            <p:ph type="title"/>
          </p:nvPr>
        </p:nvSpPr>
        <p:spPr>
          <a:xfrm>
            <a:off x="5532840" y="245196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lt2"/>
                </a:solidFill>
                <a:latin typeface="Rubik Medium"/>
                <a:ea typeface="Rubik Medium"/>
              </a:rPr>
              <a:t>Sprints de duas semanas com entregas incrementais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Google Shape;1041;p39"/>
          <p:cNvSpPr/>
          <p:nvPr/>
        </p:nvSpPr>
        <p:spPr>
          <a:xfrm>
            <a:off x="5186880" y="1701360"/>
            <a:ext cx="218520" cy="2185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040" bIns="77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1" name="Google Shape;1042;p39"/>
          <p:cNvSpPr/>
          <p:nvPr/>
        </p:nvSpPr>
        <p:spPr>
          <a:xfrm>
            <a:off x="5186880" y="2757600"/>
            <a:ext cx="218520" cy="21852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040" bIns="77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2" name="Google Shape;1043;p39"/>
          <p:cNvSpPr/>
          <p:nvPr/>
        </p:nvSpPr>
        <p:spPr>
          <a:xfrm>
            <a:off x="5186880" y="3813840"/>
            <a:ext cx="218520" cy="2185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7040" bIns="77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43" name="Google Shape;1044;p39" descr=""/>
          <p:cNvPicPr/>
          <p:nvPr/>
        </p:nvPicPr>
        <p:blipFill>
          <a:blip r:embed="rId1"/>
          <a:stretch/>
        </p:blipFill>
        <p:spPr>
          <a:xfrm>
            <a:off x="239040" y="1594800"/>
            <a:ext cx="4547520" cy="22737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944" name="Google Shape;1045;p39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1007;p37"/>
          <p:cNvSpPr/>
          <p:nvPr/>
        </p:nvSpPr>
        <p:spPr>
          <a:xfrm flipH="1">
            <a:off x="350640" y="4189680"/>
            <a:ext cx="793080" cy="38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250640" y="356040"/>
            <a:ext cx="6582240" cy="70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2"/>
                </a:solidFill>
                <a:latin typeface="Rubik Medium"/>
                <a:ea typeface="Rubik Medium"/>
              </a:rPr>
              <a:t>Tecnologias/Ferramentas Utilizadas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Google Shape;972;p37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Google Shape;973;p37"/>
          <p:cNvSpPr/>
          <p:nvPr/>
        </p:nvSpPr>
        <p:spPr>
          <a:xfrm>
            <a:off x="335880" y="1520640"/>
            <a:ext cx="940320" cy="9403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9" name="Google Shape;974;p37"/>
          <p:cNvSpPr/>
          <p:nvPr/>
        </p:nvSpPr>
        <p:spPr>
          <a:xfrm>
            <a:off x="2216880" y="1520640"/>
            <a:ext cx="940320" cy="9403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0" name="Google Shape;975;p37"/>
          <p:cNvSpPr/>
          <p:nvPr/>
        </p:nvSpPr>
        <p:spPr>
          <a:xfrm>
            <a:off x="5978160" y="1520640"/>
            <a:ext cx="940320" cy="9403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1" name="Google Shape;976;p37"/>
          <p:cNvSpPr/>
          <p:nvPr/>
        </p:nvSpPr>
        <p:spPr>
          <a:xfrm>
            <a:off x="335880" y="3046680"/>
            <a:ext cx="940320" cy="94032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2" name="Google Shape;977;p37"/>
          <p:cNvSpPr/>
          <p:nvPr/>
        </p:nvSpPr>
        <p:spPr>
          <a:xfrm>
            <a:off x="2216880" y="3046680"/>
            <a:ext cx="940320" cy="9403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3" name="Google Shape;978;p37"/>
          <p:cNvSpPr/>
          <p:nvPr/>
        </p:nvSpPr>
        <p:spPr>
          <a:xfrm>
            <a:off x="4097520" y="3046680"/>
            <a:ext cx="940320" cy="9403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4" name="Google Shape;979;p37"/>
          <p:cNvSpPr/>
          <p:nvPr/>
        </p:nvSpPr>
        <p:spPr>
          <a:xfrm>
            <a:off x="4153680" y="1520640"/>
            <a:ext cx="940320" cy="94032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55" name="Google Shape;980;p37"/>
          <p:cNvCxnSpPr/>
          <p:nvPr/>
        </p:nvCxnSpPr>
        <p:spPr>
          <a:xfrm>
            <a:off x="1594080" y="200412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56" name="Google Shape;981;p37"/>
          <p:cNvSpPr/>
          <p:nvPr/>
        </p:nvSpPr>
        <p:spPr>
          <a:xfrm>
            <a:off x="5978160" y="3102840"/>
            <a:ext cx="940320" cy="9403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57" name="Google Shape;982;p37"/>
          <p:cNvCxnSpPr/>
          <p:nvPr/>
        </p:nvCxnSpPr>
        <p:spPr>
          <a:xfrm>
            <a:off x="3475080" y="2004120"/>
            <a:ext cx="30456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58" name="Google Shape;983;p37"/>
          <p:cNvCxnSpPr/>
          <p:nvPr/>
        </p:nvCxnSpPr>
        <p:spPr>
          <a:xfrm>
            <a:off x="535572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59" name="Google Shape;984;p37"/>
          <p:cNvCxnSpPr/>
          <p:nvPr/>
        </p:nvCxnSpPr>
        <p:spPr>
          <a:xfrm>
            <a:off x="3475080" y="3515400"/>
            <a:ext cx="30456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60" name="Google Shape;985;p37"/>
          <p:cNvCxnSpPr/>
          <p:nvPr/>
        </p:nvCxnSpPr>
        <p:spPr>
          <a:xfrm>
            <a:off x="155844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61" name="Google Shape;986;p37"/>
          <p:cNvCxnSpPr/>
          <p:nvPr/>
        </p:nvCxnSpPr>
        <p:spPr>
          <a:xfrm>
            <a:off x="5411880" y="1974960"/>
            <a:ext cx="304920" cy="252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62" name="Google Shape;987;p37"/>
          <p:cNvSpPr/>
          <p:nvPr/>
        </p:nvSpPr>
        <p:spPr>
          <a:xfrm>
            <a:off x="3920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3" name="Google Shape;988;p37"/>
          <p:cNvSpPr/>
          <p:nvPr/>
        </p:nvSpPr>
        <p:spPr>
          <a:xfrm>
            <a:off x="22730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4" name="Google Shape;989;p37"/>
          <p:cNvSpPr/>
          <p:nvPr/>
        </p:nvSpPr>
        <p:spPr>
          <a:xfrm>
            <a:off x="603432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5" name="Google Shape;990;p37"/>
          <p:cNvSpPr/>
          <p:nvPr/>
        </p:nvSpPr>
        <p:spPr>
          <a:xfrm>
            <a:off x="415368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6" name="Google Shape;991;p37"/>
          <p:cNvSpPr/>
          <p:nvPr/>
        </p:nvSpPr>
        <p:spPr>
          <a:xfrm>
            <a:off x="42098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7" name="Google Shape;992;p37"/>
          <p:cNvSpPr/>
          <p:nvPr/>
        </p:nvSpPr>
        <p:spPr>
          <a:xfrm>
            <a:off x="6034320" y="31590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8" name="Google Shape;993;p37"/>
          <p:cNvSpPr/>
          <p:nvPr/>
        </p:nvSpPr>
        <p:spPr>
          <a:xfrm>
            <a:off x="227304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9" name="Google Shape;994;p37"/>
          <p:cNvSpPr/>
          <p:nvPr/>
        </p:nvSpPr>
        <p:spPr>
          <a:xfrm>
            <a:off x="39204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70" name="Google Shape;995;p37" descr=""/>
          <p:cNvPicPr/>
          <p:nvPr/>
        </p:nvPicPr>
        <p:blipFill>
          <a:blip r:embed="rId2"/>
          <a:stretch/>
        </p:blipFill>
        <p:spPr>
          <a:xfrm>
            <a:off x="614160" y="1696320"/>
            <a:ext cx="410400" cy="61524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1" name="Google Shape;996;p37" descr=""/>
          <p:cNvPicPr/>
          <p:nvPr/>
        </p:nvPicPr>
        <p:blipFill>
          <a:blip r:embed="rId3"/>
          <a:stretch/>
        </p:blipFill>
        <p:spPr>
          <a:xfrm>
            <a:off x="2425320" y="1733400"/>
            <a:ext cx="523080" cy="5439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2" name="Google Shape;997;p37" descr=""/>
          <p:cNvPicPr/>
          <p:nvPr/>
        </p:nvPicPr>
        <p:blipFill>
          <a:blip r:embed="rId4"/>
          <a:stretch/>
        </p:blipFill>
        <p:spPr>
          <a:xfrm>
            <a:off x="6186600" y="1729080"/>
            <a:ext cx="523080" cy="52308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3" name="Google Shape;998;p37" descr=""/>
          <p:cNvPicPr/>
          <p:nvPr/>
        </p:nvPicPr>
        <p:blipFill>
          <a:blip r:embed="rId5"/>
          <a:stretch/>
        </p:blipFill>
        <p:spPr>
          <a:xfrm>
            <a:off x="6186600" y="3311280"/>
            <a:ext cx="523080" cy="52308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4" name="Google Shape;999;p37" descr=""/>
          <p:cNvPicPr/>
          <p:nvPr/>
        </p:nvPicPr>
        <p:blipFill>
          <a:blip r:embed="rId6"/>
          <a:stretch/>
        </p:blipFill>
        <p:spPr>
          <a:xfrm>
            <a:off x="4305960" y="3256200"/>
            <a:ext cx="523080" cy="52128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5" name="Google Shape;1000;p37" descr=""/>
          <p:cNvPicPr/>
          <p:nvPr/>
        </p:nvPicPr>
        <p:blipFill>
          <a:blip r:embed="rId7"/>
          <a:stretch/>
        </p:blipFill>
        <p:spPr>
          <a:xfrm>
            <a:off x="2407320" y="3247200"/>
            <a:ext cx="523080" cy="53928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6" name="Google Shape;1001;p37" descr=""/>
          <p:cNvPicPr/>
          <p:nvPr/>
        </p:nvPicPr>
        <p:blipFill>
          <a:blip r:embed="rId8"/>
          <a:stretch/>
        </p:blipFill>
        <p:spPr>
          <a:xfrm>
            <a:off x="551520" y="3268440"/>
            <a:ext cx="496440" cy="49644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77" name="Google Shape;1002;p37" descr=""/>
          <p:cNvPicPr/>
          <p:nvPr/>
        </p:nvPicPr>
        <p:blipFill>
          <a:blip r:embed="rId9"/>
          <a:stretch/>
        </p:blipFill>
        <p:spPr>
          <a:xfrm>
            <a:off x="4375440" y="1728000"/>
            <a:ext cx="496440" cy="49644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978" name="PlaceHolder 2"/>
          <p:cNvSpPr>
            <a:spLocks noGrp="1"/>
          </p:cNvSpPr>
          <p:nvPr>
            <p:ph type="subTitle"/>
          </p:nvPr>
        </p:nvSpPr>
        <p:spPr>
          <a:xfrm>
            <a:off x="37404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Figma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subTitle"/>
          </p:nvPr>
        </p:nvSpPr>
        <p:spPr>
          <a:xfrm>
            <a:off x="227268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Laravel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subTitle"/>
          </p:nvPr>
        </p:nvSpPr>
        <p:spPr>
          <a:xfrm>
            <a:off x="424044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GitHub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subTitle"/>
          </p:nvPr>
        </p:nvSpPr>
        <p:spPr>
          <a:xfrm>
            <a:off x="605196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HTML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6"/>
          <p:cNvSpPr>
            <a:spLocks noGrp="1"/>
          </p:cNvSpPr>
          <p:nvPr>
            <p:ph type="subTitle"/>
          </p:nvPr>
        </p:nvSpPr>
        <p:spPr>
          <a:xfrm>
            <a:off x="392040" y="40305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draw.io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7"/>
          <p:cNvSpPr>
            <a:spLocks noGrp="1"/>
          </p:cNvSpPr>
          <p:nvPr>
            <p:ph type="subTitle"/>
          </p:nvPr>
        </p:nvSpPr>
        <p:spPr>
          <a:xfrm>
            <a:off x="2215080" y="4043160"/>
            <a:ext cx="94032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Postgres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8"/>
          <p:cNvSpPr>
            <a:spLocks noGrp="1"/>
          </p:cNvSpPr>
          <p:nvPr>
            <p:ph type="subTitle"/>
          </p:nvPr>
        </p:nvSpPr>
        <p:spPr>
          <a:xfrm>
            <a:off x="4127040" y="4043160"/>
            <a:ext cx="94032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VS Code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9"/>
          <p:cNvSpPr>
            <a:spLocks noGrp="1"/>
          </p:cNvSpPr>
          <p:nvPr>
            <p:ph type="subTitle"/>
          </p:nvPr>
        </p:nvSpPr>
        <p:spPr>
          <a:xfrm>
            <a:off x="6069960" y="40431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CSS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Google Shape;1011;p37"/>
          <p:cNvSpPr/>
          <p:nvPr/>
        </p:nvSpPr>
        <p:spPr>
          <a:xfrm>
            <a:off x="7806960" y="1520640"/>
            <a:ext cx="940320" cy="940320"/>
          </a:xfrm>
          <a:prstGeom prst="ellipse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87" name="Google Shape;1012;p37"/>
          <p:cNvSpPr/>
          <p:nvPr/>
        </p:nvSpPr>
        <p:spPr>
          <a:xfrm>
            <a:off x="7806960" y="3102840"/>
            <a:ext cx="940320" cy="94032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88" name="Google Shape;1013;p37"/>
          <p:cNvCxnSpPr/>
          <p:nvPr/>
        </p:nvCxnSpPr>
        <p:spPr>
          <a:xfrm>
            <a:off x="718452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89" name="Google Shape;1014;p37"/>
          <p:cNvCxnSpPr/>
          <p:nvPr/>
        </p:nvCxnSpPr>
        <p:spPr>
          <a:xfrm>
            <a:off x="7240680" y="1974960"/>
            <a:ext cx="304920" cy="252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90" name="Google Shape;1015;p37"/>
          <p:cNvSpPr/>
          <p:nvPr/>
        </p:nvSpPr>
        <p:spPr>
          <a:xfrm>
            <a:off x="786312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91" name="Google Shape;1016;p37"/>
          <p:cNvSpPr/>
          <p:nvPr/>
        </p:nvSpPr>
        <p:spPr>
          <a:xfrm>
            <a:off x="7863120" y="31590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92" name="PlaceHolder 10"/>
          <p:cNvSpPr>
            <a:spLocks noGrp="1"/>
          </p:cNvSpPr>
          <p:nvPr>
            <p:ph type="subTitle"/>
          </p:nvPr>
        </p:nvSpPr>
        <p:spPr>
          <a:xfrm>
            <a:off x="788076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JS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11"/>
          <p:cNvSpPr>
            <a:spLocks noGrp="1"/>
          </p:cNvSpPr>
          <p:nvPr>
            <p:ph type="subTitle"/>
          </p:nvPr>
        </p:nvSpPr>
        <p:spPr>
          <a:xfrm>
            <a:off x="7898760" y="40431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AWS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4" name="Google Shape;1019;p37" descr=""/>
          <p:cNvPicPr/>
          <p:nvPr/>
        </p:nvPicPr>
        <p:blipFill>
          <a:blip r:embed="rId10"/>
          <a:stretch/>
        </p:blipFill>
        <p:spPr>
          <a:xfrm>
            <a:off x="8024760" y="1743840"/>
            <a:ext cx="523080" cy="52308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pic>
        <p:nvPicPr>
          <p:cNvPr id="995" name="Google Shape;1020;p37" descr=""/>
          <p:cNvPicPr/>
          <p:nvPr/>
        </p:nvPicPr>
        <p:blipFill>
          <a:blip r:embed="rId11"/>
          <a:stretch/>
        </p:blipFill>
        <p:spPr>
          <a:xfrm>
            <a:off x="7915320" y="3368160"/>
            <a:ext cx="727920" cy="40932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Lições aprendidas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Google Shape;1026;p38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Google Shape;955;p35"/>
          <p:cNvSpPr/>
          <p:nvPr/>
        </p:nvSpPr>
        <p:spPr>
          <a:xfrm>
            <a:off x="1760760" y="2091240"/>
            <a:ext cx="5622120" cy="22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Rubik Medium"/>
                <a:ea typeface="Rubik Medium"/>
              </a:rPr>
              <a:t>A adoção do PHP como linguagem principal facilitou a implantação de soluções com agilidade, por conta dos seus frameworks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Rubik Medium"/>
                <a:ea typeface="Rubik Medium"/>
              </a:rPr>
              <a:t>Por conta da grande quantidade de regras de negócio, tivemos alta dependência do cliente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Rubik Medium"/>
                <a:ea typeface="Rubik Medium"/>
              </a:rPr>
              <a:t>A implementação por sprints nos permitiu errar rápido, e, consequentemente, fazer os ajustes mais rapidamente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Rubik Medium"/>
                <a:ea typeface="Rubik Medium"/>
              </a:rPr>
              <a:t>Tivemos uma curva de aprendizado inicial acentuada pois a maioria dos integrantes do grupo não possuíam conhecimento de PHP.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Google Shape;1026;p38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1" name="" descr=""/>
          <p:cNvPicPr/>
          <p:nvPr/>
        </p:nvPicPr>
        <p:blipFill>
          <a:blip r:embed="rId2"/>
          <a:stretch/>
        </p:blipFill>
        <p:spPr>
          <a:xfrm>
            <a:off x="1365840" y="1260000"/>
            <a:ext cx="6480000" cy="320040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Google Shape;1026;p 2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4" name="" descr=""/>
          <p:cNvPicPr/>
          <p:nvPr/>
        </p:nvPicPr>
        <p:blipFill>
          <a:blip r:embed="rId2"/>
          <a:stretch/>
        </p:blipFill>
        <p:spPr>
          <a:xfrm>
            <a:off x="1260000" y="1249560"/>
            <a:ext cx="6480000" cy="305640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Google Shape;1026;p 1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7" name="" descr=""/>
          <p:cNvPicPr/>
          <p:nvPr/>
        </p:nvPicPr>
        <p:blipFill>
          <a:blip r:embed="rId2"/>
          <a:stretch/>
        </p:blipFill>
        <p:spPr>
          <a:xfrm>
            <a:off x="1260000" y="1260000"/>
            <a:ext cx="6480000" cy="305640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Google Shape;1026;p 3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0" name="" descr=""/>
          <p:cNvPicPr/>
          <p:nvPr/>
        </p:nvPicPr>
        <p:blipFill>
          <a:blip r:embed="rId2"/>
          <a:stretch/>
        </p:blipFill>
        <p:spPr>
          <a:xfrm>
            <a:off x="1260000" y="1260000"/>
            <a:ext cx="6480000" cy="305640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911;p33" descr=""/>
          <p:cNvPicPr/>
          <p:nvPr/>
        </p:nvPicPr>
        <p:blipFill>
          <a:blip r:embed="rId1"/>
          <a:stretch/>
        </p:blipFill>
        <p:spPr>
          <a:xfrm>
            <a:off x="5740560" y="0"/>
            <a:ext cx="3428640" cy="51429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838" name="Google Shape;912;p33"/>
          <p:cNvSpPr/>
          <p:nvPr/>
        </p:nvSpPr>
        <p:spPr>
          <a:xfrm>
            <a:off x="63504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1024920" y="856800"/>
            <a:ext cx="4459680" cy="120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chemeClr val="dk1"/>
                </a:solidFill>
                <a:latin typeface="Rubik Medium"/>
                <a:ea typeface="Rubik Medium"/>
              </a:rPr>
              <a:t>Introdução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subTitle"/>
          </p:nvPr>
        </p:nvSpPr>
        <p:spPr>
          <a:xfrm>
            <a:off x="1024920" y="2142000"/>
            <a:ext cx="4459680" cy="220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Nosso projeto visa desenvolver um sistema sob medida para a </a:t>
            </a:r>
            <a:r>
              <a:rPr b="1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, uma empresa dedicada à produção e venda de bolos caseiros e outros alimentos artesanais. Nosso objetivo é otimizar a gestão de insumos, receitas, vendas e fidelização de clientes, impulsionando o crescimento sustentável e a eficiência operacional.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1" name="Google Shape;915;p33"/>
          <p:cNvCxnSpPr/>
          <p:nvPr/>
        </p:nvCxnSpPr>
        <p:spPr>
          <a:xfrm>
            <a:off x="1167120" y="2075400"/>
            <a:ext cx="2599560" cy="360"/>
          </a:xfrm>
          <a:prstGeom prst="straightConnector1">
            <a:avLst/>
          </a:prstGeom>
          <a:ln w="28575">
            <a:solidFill>
              <a:srgbClr val="c5631b"/>
            </a:solidFill>
            <a:prstDash val="dash"/>
            <a:round/>
          </a:ln>
        </p:spPr>
      </p:cxnSp>
      <p:grpSp>
        <p:nvGrpSpPr>
          <p:cNvPr id="842" name="Google Shape;916;p33"/>
          <p:cNvGrpSpPr/>
          <p:nvPr/>
        </p:nvGrpSpPr>
        <p:grpSpPr>
          <a:xfrm>
            <a:off x="-763560" y="-758520"/>
            <a:ext cx="2342520" cy="1921680"/>
            <a:chOff x="-763560" y="-758520"/>
            <a:chExt cx="2342520" cy="1921680"/>
          </a:xfrm>
        </p:grpSpPr>
        <p:sp>
          <p:nvSpPr>
            <p:cNvPr id="843" name="Google Shape;917;p33"/>
            <p:cNvSpPr/>
            <p:nvPr/>
          </p:nvSpPr>
          <p:spPr>
            <a:xfrm rot="19894200">
              <a:off x="545400" y="2138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4" name="Google Shape;918;p33"/>
            <p:cNvSpPr/>
            <p:nvPr/>
          </p:nvSpPr>
          <p:spPr>
            <a:xfrm rot="19894200">
              <a:off x="-189360" y="7246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5" name="Google Shape;919;p33"/>
            <p:cNvSpPr/>
            <p:nvPr/>
          </p:nvSpPr>
          <p:spPr>
            <a:xfrm rot="19894200">
              <a:off x="174240" y="-16128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6" name="Google Shape;920;p33"/>
            <p:cNvSpPr/>
            <p:nvPr/>
          </p:nvSpPr>
          <p:spPr>
            <a:xfrm rot="19894200">
              <a:off x="-108360" y="3024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7" name="Google Shape;921;p33"/>
            <p:cNvSpPr/>
            <p:nvPr/>
          </p:nvSpPr>
          <p:spPr>
            <a:xfrm rot="19894200">
              <a:off x="757800" y="-28368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8" name="Google Shape;922;p33"/>
            <p:cNvSpPr/>
            <p:nvPr/>
          </p:nvSpPr>
          <p:spPr>
            <a:xfrm rot="19894200">
              <a:off x="-743760" y="2995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9" name="Google Shape;923;p33"/>
            <p:cNvSpPr/>
            <p:nvPr/>
          </p:nvSpPr>
          <p:spPr>
            <a:xfrm rot="19894200">
              <a:off x="885600" y="7668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0" name="Google Shape;924;p33"/>
            <p:cNvSpPr/>
            <p:nvPr/>
          </p:nvSpPr>
          <p:spPr>
            <a:xfrm rot="19894200">
              <a:off x="-334440" y="-680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1" name="Google Shape;925;p33"/>
            <p:cNvSpPr/>
            <p:nvPr/>
          </p:nvSpPr>
          <p:spPr>
            <a:xfrm rot="19894200">
              <a:off x="212040" y="87948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2" name="Google Shape;926;p33"/>
            <p:cNvSpPr/>
            <p:nvPr/>
          </p:nvSpPr>
          <p:spPr>
            <a:xfrm rot="19894200">
              <a:off x="726120" y="-70272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3" name="Google Shape;927;p33"/>
            <p:cNvSpPr/>
            <p:nvPr/>
          </p:nvSpPr>
          <p:spPr>
            <a:xfrm rot="19894200">
              <a:off x="1355760" y="17100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54" name="Google Shape;928;p33"/>
          <p:cNvGrpSpPr/>
          <p:nvPr/>
        </p:nvGrpSpPr>
        <p:grpSpPr>
          <a:xfrm>
            <a:off x="1765080" y="-765360"/>
            <a:ext cx="2056680" cy="1605600"/>
            <a:chOff x="1765080" y="-765360"/>
            <a:chExt cx="2056680" cy="1605600"/>
          </a:xfrm>
        </p:grpSpPr>
        <p:sp>
          <p:nvSpPr>
            <p:cNvPr id="855" name="Google Shape;929;p33"/>
            <p:cNvSpPr/>
            <p:nvPr/>
          </p:nvSpPr>
          <p:spPr>
            <a:xfrm>
              <a:off x="2927160" y="-5400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6" name="Google Shape;930;p33"/>
            <p:cNvSpPr/>
            <p:nvPr/>
          </p:nvSpPr>
          <p:spPr>
            <a:xfrm>
              <a:off x="2028600" y="12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7" name="Google Shape;931;p33"/>
            <p:cNvSpPr/>
            <p:nvPr/>
          </p:nvSpPr>
          <p:spPr>
            <a:xfrm>
              <a:off x="2771640" y="-5832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8" name="Google Shape;932;p33"/>
            <p:cNvSpPr/>
            <p:nvPr/>
          </p:nvSpPr>
          <p:spPr>
            <a:xfrm>
              <a:off x="2310840" y="-28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9" name="Google Shape;933;p33"/>
            <p:cNvSpPr/>
            <p:nvPr/>
          </p:nvSpPr>
          <p:spPr>
            <a:xfrm>
              <a:off x="3344760" y="-399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0" name="Google Shape;934;p33"/>
            <p:cNvSpPr/>
            <p:nvPr/>
          </p:nvSpPr>
          <p:spPr>
            <a:xfrm>
              <a:off x="1765080" y="-5832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1" name="Google Shape;935;p33"/>
            <p:cNvSpPr/>
            <p:nvPr/>
          </p:nvSpPr>
          <p:spPr>
            <a:xfrm>
              <a:off x="2954520" y="56448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2" name="Google Shape;936;p33"/>
            <p:cNvSpPr/>
            <p:nvPr/>
          </p:nvSpPr>
          <p:spPr>
            <a:xfrm>
              <a:off x="2289600" y="-720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3" name="Google Shape;937;p33"/>
            <p:cNvSpPr/>
            <p:nvPr/>
          </p:nvSpPr>
          <p:spPr>
            <a:xfrm>
              <a:off x="2310840" y="360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4" name="Google Shape;938;p33"/>
            <p:cNvSpPr/>
            <p:nvPr/>
          </p:nvSpPr>
          <p:spPr>
            <a:xfrm>
              <a:off x="3544920" y="-765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5" name="Google Shape;939;p33"/>
            <p:cNvSpPr/>
            <p:nvPr/>
          </p:nvSpPr>
          <p:spPr>
            <a:xfrm>
              <a:off x="3652200" y="271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66" name="Google Shape;940;p33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50;p40" descr=""/>
          <p:cNvPicPr/>
          <p:nvPr/>
        </p:nvPicPr>
        <p:blipFill>
          <a:blip r:embed="rId1"/>
          <a:srcRect l="0" t="355" r="0" b="355"/>
          <a:stretch/>
        </p:blipFill>
        <p:spPr>
          <a:xfrm>
            <a:off x="0" y="0"/>
            <a:ext cx="4725360" cy="514332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700" spc="-1" strike="noStrike">
                <a:solidFill>
                  <a:schemeClr val="lt2"/>
                </a:solidFill>
                <a:latin typeface="Rubik Medium"/>
                <a:ea typeface="Rubik Medium"/>
              </a:rPr>
              <a:t>Obrigado(a)</a:t>
            </a:r>
            <a:endParaRPr b="0" lang="pt-BR" sz="47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13" name="Google Shape;1052;p40"/>
          <p:cNvCxnSpPr/>
          <p:nvPr/>
        </p:nvCxnSpPr>
        <p:spPr>
          <a:xfrm>
            <a:off x="5811480" y="1622880"/>
            <a:ext cx="2512440" cy="36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1014" name="Google Shape;1053;p40"/>
          <p:cNvSpPr/>
          <p:nvPr/>
        </p:nvSpPr>
        <p:spPr>
          <a:xfrm rot="10800000">
            <a:off x="3029760" y="-27000"/>
            <a:ext cx="1992960" cy="5271480"/>
          </a:xfrm>
          <a:custGeom>
            <a:avLst/>
            <a:gdLst>
              <a:gd name="textAreaLeft" fmla="*/ 0 w 1992960"/>
              <a:gd name="textAreaRight" fmla="*/ 1993320 w 1992960"/>
              <a:gd name="textAreaTop" fmla="*/ 0 h 5271480"/>
              <a:gd name="textAreaBottom" fmla="*/ 5271840 h 5271480"/>
            </a:gdLst>
            <a:ahLst/>
            <a:rect l="textAreaLeft" t="textAreaTop" r="textAreaRight" b="textAreaBottom"/>
            <a:pathLst>
              <a:path w="78774" h="208349">
                <a:moveTo>
                  <a:pt x="0" y="0"/>
                </a:moveTo>
                <a:lnTo>
                  <a:pt x="0" y="208349"/>
                </a:lnTo>
                <a:lnTo>
                  <a:pt x="37954" y="207979"/>
                </a:lnTo>
                <a:cubicBezTo>
                  <a:pt x="37954" y="207979"/>
                  <a:pt x="34812" y="141744"/>
                  <a:pt x="54128" y="104005"/>
                </a:cubicBezTo>
                <a:cubicBezTo>
                  <a:pt x="78773" y="55853"/>
                  <a:pt x="71842" y="0"/>
                  <a:pt x="71842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015" name="Google Shape;1054;p40"/>
          <p:cNvGrpSpPr/>
          <p:nvPr/>
        </p:nvGrpSpPr>
        <p:grpSpPr>
          <a:xfrm>
            <a:off x="7162920" y="-824400"/>
            <a:ext cx="2781720" cy="3349440"/>
            <a:chOff x="7162920" y="-824400"/>
            <a:chExt cx="2781720" cy="3349440"/>
          </a:xfrm>
        </p:grpSpPr>
        <p:sp>
          <p:nvSpPr>
            <p:cNvPr id="1016" name="Google Shape;1055;p40"/>
            <p:cNvSpPr/>
            <p:nvPr/>
          </p:nvSpPr>
          <p:spPr>
            <a:xfrm rot="655800">
              <a:off x="7313040" y="-23364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7" name="Google Shape;1056;p40"/>
            <p:cNvSpPr/>
            <p:nvPr/>
          </p:nvSpPr>
          <p:spPr>
            <a:xfrm rot="655800">
              <a:off x="9550800" y="-4057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8200" bIns="88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8" name="Google Shape;1057;p40"/>
            <p:cNvSpPr/>
            <p:nvPr/>
          </p:nvSpPr>
          <p:spPr>
            <a:xfrm rot="655800">
              <a:off x="8172720" y="-66960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9" name="Google Shape;1058;p40"/>
            <p:cNvSpPr/>
            <p:nvPr/>
          </p:nvSpPr>
          <p:spPr>
            <a:xfrm rot="655800">
              <a:off x="9095040" y="-22176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0" name="Google Shape;1059;p40"/>
            <p:cNvSpPr/>
            <p:nvPr/>
          </p:nvSpPr>
          <p:spPr>
            <a:xfrm rot="655800">
              <a:off x="9236160" y="81072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1" name="Google Shape;1060;p40"/>
            <p:cNvSpPr/>
            <p:nvPr/>
          </p:nvSpPr>
          <p:spPr>
            <a:xfrm rot="655800">
              <a:off x="8499600" y="-234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2" name="Google Shape;1061;p40"/>
            <p:cNvSpPr/>
            <p:nvPr/>
          </p:nvSpPr>
          <p:spPr>
            <a:xfrm rot="655800">
              <a:off x="9029520" y="223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3" name="Google Shape;1062;p40"/>
            <p:cNvSpPr/>
            <p:nvPr/>
          </p:nvSpPr>
          <p:spPr>
            <a:xfrm rot="655800">
              <a:off x="9179280" y="25344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4" name="Google Shape;1063;p40"/>
            <p:cNvSpPr/>
            <p:nvPr/>
          </p:nvSpPr>
          <p:spPr>
            <a:xfrm rot="655800">
              <a:off x="8663040" y="-6192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1064;p40"/>
            <p:cNvSpPr/>
            <p:nvPr/>
          </p:nvSpPr>
          <p:spPr>
            <a:xfrm rot="655800">
              <a:off x="8676000" y="46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1065;p40"/>
            <p:cNvSpPr/>
            <p:nvPr/>
          </p:nvSpPr>
          <p:spPr>
            <a:xfrm rot="655800">
              <a:off x="8751240" y="12708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1066;p40"/>
            <p:cNvSpPr/>
            <p:nvPr/>
          </p:nvSpPr>
          <p:spPr>
            <a:xfrm rot="655800">
              <a:off x="7857000" y="-14904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1067;p40"/>
            <p:cNvSpPr/>
            <p:nvPr/>
          </p:nvSpPr>
          <p:spPr>
            <a:xfrm rot="655800">
              <a:off x="7860960" y="47124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1068;p40"/>
            <p:cNvSpPr/>
            <p:nvPr/>
          </p:nvSpPr>
          <p:spPr>
            <a:xfrm rot="655800">
              <a:off x="7182000" y="-803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0" name="Google Shape;1069;p40"/>
            <p:cNvSpPr/>
            <p:nvPr/>
          </p:nvSpPr>
          <p:spPr>
            <a:xfrm rot="655800">
              <a:off x="8201520" y="738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1" name="Google Shape;1070;p40"/>
            <p:cNvSpPr/>
            <p:nvPr/>
          </p:nvSpPr>
          <p:spPr>
            <a:xfrm rot="655800">
              <a:off x="8737560" y="3528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2" name="Google Shape;1071;p40"/>
            <p:cNvSpPr/>
            <p:nvPr/>
          </p:nvSpPr>
          <p:spPr>
            <a:xfrm rot="655800">
              <a:off x="9341280" y="14432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3" name="Google Shape;1072;p40"/>
            <p:cNvSpPr/>
            <p:nvPr/>
          </p:nvSpPr>
          <p:spPr>
            <a:xfrm rot="655800">
              <a:off x="9672840" y="558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4" name="Google Shape;1073;p40"/>
            <p:cNvSpPr/>
            <p:nvPr/>
          </p:nvSpPr>
          <p:spPr>
            <a:xfrm rot="655800">
              <a:off x="9242280" y="18500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035" name="Google Shape;1074;p40"/>
          <p:cNvSpPr/>
          <p:nvPr/>
        </p:nvSpPr>
        <p:spPr>
          <a:xfrm>
            <a:off x="5301720" y="3777480"/>
            <a:ext cx="3175560" cy="624240"/>
          </a:xfrm>
          <a:prstGeom prst="rect">
            <a:avLst/>
          </a:prstGeom>
          <a:solidFill>
            <a:schemeClr val="dk2"/>
          </a:solidFill>
          <a:ln w="9525">
            <a:solidFill>
              <a:srgbClr val="f5e3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DM Sans"/>
              <a:ea typeface="DM Sans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subTitle"/>
          </p:nvPr>
        </p:nvSpPr>
        <p:spPr>
          <a:xfrm>
            <a:off x="4569840" y="1659600"/>
            <a:ext cx="3895920" cy="286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Cliente/Parceira: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Discentes: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Douglas Viana Fernandes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Filipe Iannarelli Caldeira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Guilherme Lage da Costa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Michelli Cristina Silva Freitas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DM Sans"/>
                <a:ea typeface="DM Sans"/>
              </a:rPr>
              <a:t>Vinícius Levi Viana de Oliveira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Google Shape;1076;p40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ubTitle"/>
          </p:nvPr>
        </p:nvSpPr>
        <p:spPr>
          <a:xfrm>
            <a:off x="5002200" y="2687400"/>
            <a:ext cx="3421800" cy="2268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A </a:t>
            </a:r>
            <a:r>
              <a:rPr b="1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b="0" lang="en" sz="1400" spc="-1" strike="noStrike">
                <a:solidFill>
                  <a:schemeClr val="dk1"/>
                </a:solidFill>
                <a:latin typeface="DM Sans"/>
                <a:ea typeface="DM Sans"/>
              </a:rPr>
              <a:t>, liderada pela Bárbara, é uma empresa que valoriza a qualidade e a tradição dos alimentos caseiros. Com foco em bolos e doces artesanais, a empresa se destaca por sua atenção aos detalhes e compromisso com a satisfação do cliente. Nossa parceria busca ampliar essas qualidades por meio da tecnologia.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title"/>
          </p:nvPr>
        </p:nvSpPr>
        <p:spPr>
          <a:xfrm>
            <a:off x="5200920" y="1165680"/>
            <a:ext cx="3222720" cy="150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lt2"/>
                </a:solidFill>
                <a:latin typeface="Rubik Medium"/>
                <a:ea typeface="Rubik Medium"/>
              </a:rPr>
              <a:t>Prazer, Bárbara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Google Shape;963;p36"/>
          <p:cNvSpPr/>
          <p:nvPr/>
        </p:nvSpPr>
        <p:spPr>
          <a:xfrm>
            <a:off x="486000" y="417240"/>
            <a:ext cx="4209840" cy="43084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0" name="Google Shape;964;p36"/>
          <p:cNvCxnSpPr/>
          <p:nvPr/>
        </p:nvCxnSpPr>
        <p:spPr>
          <a:xfrm>
            <a:off x="5765400" y="2588040"/>
            <a:ext cx="2599920" cy="36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871" name="Google Shape;965;p36"/>
          <p:cNvSpPr/>
          <p:nvPr/>
        </p:nvSpPr>
        <p:spPr>
          <a:xfrm>
            <a:off x="486000" y="417240"/>
            <a:ext cx="4209840" cy="43084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Google Shape;966;p36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945;p34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Definição do Problema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A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 enfrenta desafios na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gestão eficiente de insumos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controle de custos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precificação adequada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 de produtos e na implementação de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estratégias eficazes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 de fidelização de clientes. Essas dificuldades limitam o potencial de crescimento da empresa e afetam a sustentabilidade do negócio.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Google Shape;948;p34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Solução Proposta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Propomos um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sistema integrado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 que oferece soluções para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cadastro 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e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gestão 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de insumos e custos, cadastro de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receitas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precificação 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inteligente para suporte às tomadas de decisões.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lt2"/>
                </a:solidFill>
                <a:latin typeface="Rubik Medium"/>
                <a:ea typeface="Rubik Medium"/>
              </a:rPr>
              <a:t>Modelagem da solução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Para construir uma solução sólida que atendesse às necessidades do cliente, realizamos modelagens minunciosas com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diagramas lógicos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,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de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entidade-relacionamento 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e </a:t>
            </a:r>
            <a:r>
              <a:rPr b="1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casos de uso</a:t>
            </a:r>
            <a:r>
              <a:rPr b="0" lang="en" sz="1800" spc="-1" strike="noStrike">
                <a:solidFill>
                  <a:schemeClr val="dk1"/>
                </a:solidFill>
                <a:latin typeface="DM Sans"/>
                <a:ea typeface="DM Sans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de entidade-relacionamento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889" name="Picture 4" descr=""/>
          <p:cNvPicPr/>
          <p:nvPr/>
        </p:nvPicPr>
        <p:blipFill>
          <a:blip r:embed="rId2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de entidade-relacionamento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894" name="Picture 4" descr=""/>
          <p:cNvPicPr/>
          <p:nvPr/>
        </p:nvPicPr>
        <p:blipFill>
          <a:blip r:embed="rId2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</p:pic>
      <p:sp>
        <p:nvSpPr>
          <p:cNvPr id="895" name="Rectangle 1"/>
          <p:cNvSpPr/>
          <p:nvPr/>
        </p:nvSpPr>
        <p:spPr>
          <a:xfrm>
            <a:off x="3275280" y="2110320"/>
            <a:ext cx="2174760" cy="1191240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lt2"/>
                </a:solidFill>
                <a:latin typeface="Rubik Medium"/>
                <a:ea typeface="Rubik Medium"/>
              </a:rPr>
              <a:t>Diagrama de entidade-relacionamento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900" name="Picture 3" descr=""/>
          <p:cNvPicPr/>
          <p:nvPr/>
        </p:nvPicPr>
        <p:blipFill>
          <a:blip r:embed="rId2"/>
          <a:stretch/>
        </p:blipFill>
        <p:spPr>
          <a:xfrm>
            <a:off x="-84240" y="-183240"/>
            <a:ext cx="9227880" cy="5326560"/>
          </a:xfrm>
          <a:prstGeom prst="rect">
            <a:avLst/>
          </a:prstGeom>
          <a:ln w="0">
            <a:noFill/>
          </a:ln>
          <a:effectLst>
            <a:outerShdw dist="50911" dir="2700000" blurRad="127080" rotWithShape="0">
              <a:srgbClr val="808080">
                <a:alpha val="50000"/>
              </a:srgbClr>
            </a:outerShdw>
          </a:effectLst>
        </p:spPr>
      </p:pic>
      <p:sp>
        <p:nvSpPr>
          <p:cNvPr id="901" name="Rectangle 5"/>
          <p:cNvSpPr/>
          <p:nvPr/>
        </p:nvSpPr>
        <p:spPr>
          <a:xfrm>
            <a:off x="2480040" y="2571840"/>
            <a:ext cx="810000" cy="26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2" name="Rectangle 6"/>
          <p:cNvSpPr/>
          <p:nvPr/>
        </p:nvSpPr>
        <p:spPr>
          <a:xfrm>
            <a:off x="4872240" y="2555280"/>
            <a:ext cx="810000" cy="26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3" name="Rectangle 7"/>
          <p:cNvSpPr/>
          <p:nvPr/>
        </p:nvSpPr>
        <p:spPr>
          <a:xfrm>
            <a:off x="7531560" y="2571840"/>
            <a:ext cx="810000" cy="26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4" name="Rectangle 8"/>
          <p:cNvSpPr/>
          <p:nvPr/>
        </p:nvSpPr>
        <p:spPr>
          <a:xfrm>
            <a:off x="2476800" y="696600"/>
            <a:ext cx="810000" cy="26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5" name="Rectangle 9"/>
          <p:cNvSpPr/>
          <p:nvPr/>
        </p:nvSpPr>
        <p:spPr>
          <a:xfrm>
            <a:off x="2476800" y="4428000"/>
            <a:ext cx="810000" cy="2610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6" name="Flowchart: Decision 10"/>
          <p:cNvSpPr/>
          <p:nvPr/>
        </p:nvSpPr>
        <p:spPr>
          <a:xfrm>
            <a:off x="2616120" y="3345840"/>
            <a:ext cx="533160" cy="53676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7" name="Flowchart: Decision 11"/>
          <p:cNvSpPr/>
          <p:nvPr/>
        </p:nvSpPr>
        <p:spPr>
          <a:xfrm>
            <a:off x="7663680" y="1226160"/>
            <a:ext cx="528480" cy="53568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8" name="Flowchart: Decision 12"/>
          <p:cNvSpPr/>
          <p:nvPr/>
        </p:nvSpPr>
        <p:spPr>
          <a:xfrm>
            <a:off x="5145840" y="554040"/>
            <a:ext cx="511200" cy="53856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09" name="Flowchart: Decision 13"/>
          <p:cNvSpPr/>
          <p:nvPr/>
        </p:nvSpPr>
        <p:spPr>
          <a:xfrm>
            <a:off x="5145840" y="4289400"/>
            <a:ext cx="511200" cy="53856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10" name="Flowchart: Decision 14"/>
          <p:cNvSpPr/>
          <p:nvPr/>
        </p:nvSpPr>
        <p:spPr>
          <a:xfrm>
            <a:off x="2616120" y="1494000"/>
            <a:ext cx="533160" cy="53676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11" name="Flowchart: Decision 15"/>
          <p:cNvSpPr/>
          <p:nvPr/>
        </p:nvSpPr>
        <p:spPr>
          <a:xfrm>
            <a:off x="3814560" y="2417400"/>
            <a:ext cx="533160" cy="536760"/>
          </a:xfrm>
          <a:prstGeom prst="flowChartDecision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LibreOffice/24.2.4.2$Linux_X86_64 LibreOffice_project/420$Build-2</Application>
  <AppVersion>15.0000</AppVersion>
  <Words>402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2024-06-19T08:07:51Z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On-screen Show (16:9)</vt:lpwstr>
  </property>
  <property fmtid="{D5CDD505-2E9C-101B-9397-08002B2CF9AE}" pid="4" name="Slides">
    <vt:i4>17</vt:i4>
  </property>
</Properties>
</file>